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ags/tag2.xml" ContentType="application/vnd.openxmlformats-officedocument.presentationml.tags+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charts/chart1.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2.xml" ContentType="application/vnd.openxmlformats-officedocument.drawingml.char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rawings/drawing1.xml" ContentType="application/vnd.openxmlformats-officedocument.drawingml.chartshapes+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93" r:id="rId1"/>
    <p:sldMasterId id="2147483718" r:id="rId2"/>
  </p:sldMasterIdLst>
  <p:notesMasterIdLst>
    <p:notesMasterId r:id="rId26"/>
  </p:notesMasterIdLst>
  <p:handoutMasterIdLst>
    <p:handoutMasterId r:id="rId27"/>
  </p:handoutMasterIdLst>
  <p:sldIdLst>
    <p:sldId id="364" r:id="rId3"/>
    <p:sldId id="479" r:id="rId4"/>
    <p:sldId id="486" r:id="rId5"/>
    <p:sldId id="436" r:id="rId6"/>
    <p:sldId id="439" r:id="rId7"/>
    <p:sldId id="437" r:id="rId8"/>
    <p:sldId id="438" r:id="rId9"/>
    <p:sldId id="482" r:id="rId10"/>
    <p:sldId id="472" r:id="rId11"/>
    <p:sldId id="483" r:id="rId12"/>
    <p:sldId id="485" r:id="rId13"/>
    <p:sldId id="481" r:id="rId14"/>
    <p:sldId id="360" r:id="rId15"/>
    <p:sldId id="320" r:id="rId16"/>
    <p:sldId id="487" r:id="rId17"/>
    <p:sldId id="389" r:id="rId18"/>
    <p:sldId id="390" r:id="rId19"/>
    <p:sldId id="359" r:id="rId20"/>
    <p:sldId id="322" r:id="rId21"/>
    <p:sldId id="427" r:id="rId22"/>
    <p:sldId id="428" r:id="rId23"/>
    <p:sldId id="429" r:id="rId24"/>
    <p:sldId id="271" r:id="rId25"/>
  </p:sldIdLst>
  <p:sldSz cx="12188825" cy="6858000"/>
  <p:notesSz cx="7010400" cy="9296400"/>
  <p:embeddedFontLst>
    <p:embeddedFont>
      <p:font typeface="Segoe" charset="0"/>
      <p:regular r:id="rId28"/>
      <p:bold r:id="rId29"/>
      <p:italic r:id="rId30"/>
      <p:boldItalic r:id="rId31"/>
    </p:embeddedFont>
    <p:embeddedFont>
      <p:font typeface="Segoe Light" charset="0"/>
      <p:regular r:id="rId32"/>
      <p:italic r:id="rId33"/>
    </p:embeddedFont>
    <p:embeddedFont>
      <p:font typeface="Trebuchet MS" pitchFamily="34" charset="0"/>
      <p:regular r:id="rId34"/>
      <p:bold r:id="rId35"/>
      <p:italic r:id="rId36"/>
      <p:boldItalic r:id="rId37"/>
    </p:embeddedFont>
    <p:embeddedFont>
      <p:font typeface="Segoe Semibold" charset="0"/>
      <p:bold r:id="rId38"/>
      <p:boldItalic r:id="rId39"/>
    </p:embeddedFont>
    <p:embeddedFont>
      <p:font typeface="Calibri" pitchFamily="34" charset="0"/>
      <p:regular r:id="rId40"/>
      <p:bold r:id="rId41"/>
      <p:italic r:id="rId42"/>
      <p:boldItalic r:id="rId43"/>
    </p:embeddedFont>
    <p:embeddedFont>
      <p:font typeface="Consolas" pitchFamily="49" charset="0"/>
      <p:regular r:id="rId44"/>
      <p:bold r:id="rId45"/>
      <p:italic r:id="rId46"/>
      <p:boldItalic r:id="rId47"/>
    </p:embeddedFont>
  </p:embeddedFontLst>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yfj" initials="mfj" lastIdx="1" clrIdx="0"/>
  <p:cmAuthor id="1" name="Jason R. Graefe" initials="JRG" lastIdx="6"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1E7ED"/>
    <a:srgbClr val="FFFFFF"/>
    <a:srgbClr val="55A9DD"/>
    <a:srgbClr val="7F95F1"/>
    <a:srgbClr val="DC5E67"/>
    <a:srgbClr val="000000"/>
    <a:srgbClr val="F9CE55"/>
    <a:srgbClr val="066DEA"/>
    <a:srgbClr val="0F9FDF"/>
    <a:srgbClr val="F6D072"/>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0240" autoAdjust="0"/>
    <p:restoredTop sz="90681" autoAdjust="0"/>
  </p:normalViewPr>
  <p:slideViewPr>
    <p:cSldViewPr>
      <p:cViewPr>
        <p:scale>
          <a:sx n="100" d="100"/>
          <a:sy n="100" d="100"/>
        </p:scale>
        <p:origin x="-162" y="-534"/>
      </p:cViewPr>
      <p:guideLst>
        <p:guide orient="horz" pos="144"/>
        <p:guide orient="horz" pos="895"/>
        <p:guide orient="horz" pos="1484"/>
        <p:guide orient="horz" pos="1200"/>
        <p:guide orient="horz" pos="2736"/>
        <p:guide orient="horz" pos="4319"/>
        <p:guide pos="3839"/>
        <p:guide pos="320"/>
        <p:guide pos="613"/>
        <p:guide pos="7358"/>
        <p:guide pos="1150"/>
        <p:guide pos="7063"/>
      </p:guideLst>
    </p:cSldViewPr>
  </p:slideViewPr>
  <p:notesTextViewPr>
    <p:cViewPr>
      <p:scale>
        <a:sx n="100" d="100"/>
        <a:sy n="100" d="100"/>
      </p:scale>
      <p:origin x="0" y="0"/>
    </p:cViewPr>
  </p:notesTextViewPr>
  <p:sorterViewPr>
    <p:cViewPr>
      <p:scale>
        <a:sx n="100" d="100"/>
        <a:sy n="100" d="100"/>
      </p:scale>
      <p:origin x="0" y="1302"/>
    </p:cViewPr>
  </p:sorterViewPr>
  <p:notesViewPr>
    <p:cSldViewPr showGuides="1">
      <p:cViewPr varScale="1">
        <p:scale>
          <a:sx n="68" d="100"/>
          <a:sy n="68" d="100"/>
        </p:scale>
        <p:origin x="-2778" y="-108"/>
      </p:cViewPr>
      <p:guideLst>
        <p:guide orient="horz" pos="2928"/>
        <p:guide pos="2208"/>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9" Type="http://schemas.openxmlformats.org/officeDocument/2006/relationships/font" Target="fonts/font12.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2.fntdata"/><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file:///\\davis\scratch\ameetc\Win7\GDIHWDemo\GDIHWDemoResults\MemorySavingsNumbers.xlsx" TargetMode="External"/></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C:\Documents%20and%20Settings\ross\Local%20Settings\Temporary%20Internet%20Files\Content.Outlook\XBSQEWEB\Security%20trends%20ship%20data%20(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style val="36"/>
  <c:chart>
    <c:autoTitleDeleted val="1"/>
    <c:plotArea>
      <c:layout/>
      <c:barChart>
        <c:barDir val="col"/>
        <c:grouping val="clustered"/>
        <c:ser>
          <c:idx val="0"/>
          <c:order val="0"/>
          <c:tx>
            <c:strRef>
              <c:f>'nVidia on HP (3)'!$C$48</c:f>
              <c:strCache>
                <c:ptCount val="1"/>
                <c:pt idx="0">
                  <c:v>WDDM v1.1 behaviour</c:v>
                </c:pt>
              </c:strCache>
            </c:strRef>
          </c:tx>
          <c:cat>
            <c:numRef>
              <c:f>'nVidia on HP (3)'!$B$49:$B$61</c:f>
              <c:numCache>
                <c:formatCode>General</c:formatCode>
                <c:ptCount val="13"/>
                <c:pt idx="0">
                  <c:v>1</c:v>
                </c:pt>
                <c:pt idx="1">
                  <c:v>2</c:v>
                </c:pt>
                <c:pt idx="2">
                  <c:v>5</c:v>
                </c:pt>
                <c:pt idx="3">
                  <c:v>7</c:v>
                </c:pt>
                <c:pt idx="4">
                  <c:v>10</c:v>
                </c:pt>
                <c:pt idx="5">
                  <c:v>15</c:v>
                </c:pt>
                <c:pt idx="6">
                  <c:v>20</c:v>
                </c:pt>
                <c:pt idx="7">
                  <c:v>25</c:v>
                </c:pt>
                <c:pt idx="8">
                  <c:v>30</c:v>
                </c:pt>
                <c:pt idx="9">
                  <c:v>35</c:v>
                </c:pt>
                <c:pt idx="10">
                  <c:v>40</c:v>
                </c:pt>
                <c:pt idx="11">
                  <c:v>45</c:v>
                </c:pt>
                <c:pt idx="12">
                  <c:v>50</c:v>
                </c:pt>
              </c:numCache>
            </c:numRef>
          </c:cat>
          <c:val>
            <c:numRef>
              <c:f>'nVidia on HP (3)'!$C$49:$C$61</c:f>
              <c:numCache>
                <c:formatCode>General</c:formatCode>
                <c:ptCount val="13"/>
                <c:pt idx="0">
                  <c:v>35236</c:v>
                </c:pt>
                <c:pt idx="1">
                  <c:v>35536</c:v>
                </c:pt>
                <c:pt idx="2">
                  <c:v>35508</c:v>
                </c:pt>
                <c:pt idx="3">
                  <c:v>35672</c:v>
                </c:pt>
                <c:pt idx="4">
                  <c:v>35844</c:v>
                </c:pt>
                <c:pt idx="5">
                  <c:v>36296</c:v>
                </c:pt>
                <c:pt idx="6">
                  <c:v>36616</c:v>
                </c:pt>
                <c:pt idx="7">
                  <c:v>36840</c:v>
                </c:pt>
                <c:pt idx="8">
                  <c:v>37060</c:v>
                </c:pt>
                <c:pt idx="9">
                  <c:v>38456</c:v>
                </c:pt>
                <c:pt idx="10">
                  <c:v>38768</c:v>
                </c:pt>
                <c:pt idx="11">
                  <c:v>39020</c:v>
                </c:pt>
                <c:pt idx="12">
                  <c:v>39420</c:v>
                </c:pt>
              </c:numCache>
            </c:numRef>
          </c:val>
        </c:ser>
        <c:ser>
          <c:idx val="1"/>
          <c:order val="1"/>
          <c:tx>
            <c:strRef>
              <c:f>'nVidia on HP (3)'!$D$48</c:f>
              <c:strCache>
                <c:ptCount val="1"/>
                <c:pt idx="0">
                  <c:v>WDDM v1 behaviour</c:v>
                </c:pt>
              </c:strCache>
            </c:strRef>
          </c:tx>
          <c:cat>
            <c:numRef>
              <c:f>'nVidia on HP (3)'!$B$49:$B$61</c:f>
              <c:numCache>
                <c:formatCode>General</c:formatCode>
                <c:ptCount val="13"/>
                <c:pt idx="0">
                  <c:v>1</c:v>
                </c:pt>
                <c:pt idx="1">
                  <c:v>2</c:v>
                </c:pt>
                <c:pt idx="2">
                  <c:v>5</c:v>
                </c:pt>
                <c:pt idx="3">
                  <c:v>7</c:v>
                </c:pt>
                <c:pt idx="4">
                  <c:v>10</c:v>
                </c:pt>
                <c:pt idx="5">
                  <c:v>15</c:v>
                </c:pt>
                <c:pt idx="6">
                  <c:v>20</c:v>
                </c:pt>
                <c:pt idx="7">
                  <c:v>25</c:v>
                </c:pt>
                <c:pt idx="8">
                  <c:v>30</c:v>
                </c:pt>
                <c:pt idx="9">
                  <c:v>35</c:v>
                </c:pt>
                <c:pt idx="10">
                  <c:v>40</c:v>
                </c:pt>
                <c:pt idx="11">
                  <c:v>45</c:v>
                </c:pt>
                <c:pt idx="12">
                  <c:v>50</c:v>
                </c:pt>
              </c:numCache>
            </c:numRef>
          </c:cat>
          <c:val>
            <c:numRef>
              <c:f>'nVidia on HP (3)'!$D$49:$D$61</c:f>
              <c:numCache>
                <c:formatCode>General</c:formatCode>
                <c:ptCount val="13"/>
                <c:pt idx="0">
                  <c:v>35236</c:v>
                </c:pt>
                <c:pt idx="1">
                  <c:v>63696</c:v>
                </c:pt>
                <c:pt idx="2">
                  <c:v>97844</c:v>
                </c:pt>
                <c:pt idx="3">
                  <c:v>107996</c:v>
                </c:pt>
                <c:pt idx="4">
                  <c:v>123680</c:v>
                </c:pt>
                <c:pt idx="5">
                  <c:v>153296</c:v>
                </c:pt>
                <c:pt idx="6">
                  <c:v>179424</c:v>
                </c:pt>
                <c:pt idx="7">
                  <c:v>204888</c:v>
                </c:pt>
                <c:pt idx="8">
                  <c:v>231016</c:v>
                </c:pt>
                <c:pt idx="9">
                  <c:v>256676</c:v>
                </c:pt>
                <c:pt idx="10">
                  <c:v>282628</c:v>
                </c:pt>
                <c:pt idx="11">
                  <c:v>307260</c:v>
                </c:pt>
                <c:pt idx="12">
                  <c:v>331752</c:v>
                </c:pt>
              </c:numCache>
            </c:numRef>
          </c:val>
        </c:ser>
        <c:axId val="36299136"/>
        <c:axId val="36301440"/>
      </c:barChart>
      <c:catAx>
        <c:axId val="36299136"/>
        <c:scaling>
          <c:orientation val="minMax"/>
        </c:scaling>
        <c:axPos val="b"/>
        <c:title>
          <c:tx>
            <c:rich>
              <a:bodyPr/>
              <a:lstStyle/>
              <a:p>
                <a:pPr>
                  <a:defRPr lang="es-MX"/>
                </a:pPr>
                <a:r>
                  <a:rPr lang="en-US" dirty="0" err="1" smtClean="0"/>
                  <a:t>Número</a:t>
                </a:r>
                <a:r>
                  <a:rPr lang="en-US" baseline="0" dirty="0" smtClean="0"/>
                  <a:t> de </a:t>
                </a:r>
                <a:r>
                  <a:rPr lang="en-US" baseline="0" dirty="0" err="1" smtClean="0"/>
                  <a:t>ventanas</a:t>
                </a:r>
                <a:r>
                  <a:rPr lang="en-US" baseline="0" dirty="0" smtClean="0"/>
                  <a:t> </a:t>
                </a:r>
                <a:r>
                  <a:rPr lang="en-US" baseline="0" dirty="0" err="1" smtClean="0"/>
                  <a:t>abiertas</a:t>
                </a:r>
                <a:endParaRPr lang="en-US" dirty="0"/>
              </a:p>
            </c:rich>
          </c:tx>
          <c:layout>
            <c:manualLayout>
              <c:xMode val="edge"/>
              <c:yMode val="edge"/>
              <c:x val="0.33958320138005049"/>
              <c:y val="0.86772712915928962"/>
            </c:manualLayout>
          </c:layout>
        </c:title>
        <c:numFmt formatCode="General" sourceLinked="1"/>
        <c:majorTickMark val="none"/>
        <c:tickLblPos val="nextTo"/>
        <c:txPr>
          <a:bodyPr/>
          <a:lstStyle/>
          <a:p>
            <a:pPr>
              <a:defRPr lang="es-MX"/>
            </a:pPr>
            <a:endParaRPr lang="en-US"/>
          </a:p>
        </c:txPr>
        <c:crossAx val="36301440"/>
        <c:crosses val="autoZero"/>
        <c:auto val="1"/>
        <c:lblAlgn val="ctr"/>
        <c:lblOffset val="100"/>
      </c:catAx>
      <c:valAx>
        <c:axId val="36301440"/>
        <c:scaling>
          <c:orientation val="minMax"/>
        </c:scaling>
        <c:axPos val="l"/>
        <c:title>
          <c:tx>
            <c:rich>
              <a:bodyPr/>
              <a:lstStyle/>
              <a:p>
                <a:pPr>
                  <a:defRPr lang="es-MX"/>
                </a:pPr>
                <a:r>
                  <a:rPr lang="en-US" dirty="0" err="1" smtClean="0"/>
                  <a:t>Consumo</a:t>
                </a:r>
                <a:r>
                  <a:rPr lang="en-US" dirty="0" smtClean="0"/>
                  <a:t> de </a:t>
                </a:r>
                <a:r>
                  <a:rPr lang="en-US" dirty="0" err="1" smtClean="0"/>
                  <a:t>memoria</a:t>
                </a:r>
                <a:r>
                  <a:rPr lang="en-US" dirty="0" smtClean="0"/>
                  <a:t> (MB</a:t>
                </a:r>
                <a:r>
                  <a:rPr lang="en-US" dirty="0"/>
                  <a:t>)</a:t>
                </a:r>
              </a:p>
            </c:rich>
          </c:tx>
          <c:layout>
            <c:manualLayout>
              <c:xMode val="edge"/>
              <c:yMode val="edge"/>
              <c:x val="2.6101060241134958E-2"/>
              <c:y val="4.5743420042248663E-2"/>
            </c:manualLayout>
          </c:layout>
        </c:title>
        <c:numFmt formatCode="General" sourceLinked="1"/>
        <c:tickLblPos val="nextTo"/>
        <c:txPr>
          <a:bodyPr/>
          <a:lstStyle/>
          <a:p>
            <a:pPr>
              <a:defRPr lang="es-MX"/>
            </a:pPr>
            <a:endParaRPr lang="en-US"/>
          </a:p>
        </c:txPr>
        <c:crossAx val="36299136"/>
        <c:crosses val="autoZero"/>
        <c:crossBetween val="between"/>
        <c:dispUnits>
          <c:builtInUnit val="thousands"/>
        </c:dispUnits>
      </c:valAx>
    </c:plotArea>
    <c:plotVisOnly val="1"/>
    <c:dispBlanksAs val="gap"/>
  </c:chart>
  <c:txPr>
    <a:bodyPr/>
    <a:lstStyle/>
    <a:p>
      <a:pPr>
        <a:defRPr sz="1800"/>
      </a:pPr>
      <a:endParaRPr lang="en-US"/>
    </a:p>
  </c:txPr>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US"/>
  <c:chart>
    <c:plotArea>
      <c:layout>
        <c:manualLayout>
          <c:layoutTarget val="inner"/>
          <c:xMode val="edge"/>
          <c:yMode val="edge"/>
          <c:x val="0.14943122801139513"/>
          <c:y val="9.7326584176977898E-2"/>
          <c:w val="0.56886989978525349"/>
          <c:h val="0.62703204862550665"/>
        </c:manualLayout>
      </c:layout>
      <c:lineChart>
        <c:grouping val="standard"/>
        <c:ser>
          <c:idx val="0"/>
          <c:order val="0"/>
          <c:tx>
            <c:strRef>
              <c:f>Sheet1!$A$5</c:f>
              <c:strCache>
                <c:ptCount val="1"/>
                <c:pt idx="0">
                  <c:v>Removable Flash Drives</c:v>
                </c:pt>
              </c:strCache>
            </c:strRef>
          </c:tx>
          <c:spPr>
            <a:ln w="50800">
              <a:solidFill>
                <a:srgbClr val="C00000"/>
              </a:solidFill>
            </a:ln>
          </c:spPr>
          <c:marker>
            <c:symbol val="diamond"/>
            <c:size val="13"/>
            <c:spPr>
              <a:solidFill>
                <a:srgbClr val="C00000"/>
              </a:solidFill>
            </c:spPr>
          </c:marker>
          <c:cat>
            <c:numRef>
              <c:f>Sheet1!$B$4:$F$4</c:f>
              <c:numCache>
                <c:formatCode>General</c:formatCode>
                <c:ptCount val="5"/>
                <c:pt idx="0">
                  <c:v>2007</c:v>
                </c:pt>
                <c:pt idx="1">
                  <c:v>2008</c:v>
                </c:pt>
                <c:pt idx="2">
                  <c:v>2009</c:v>
                </c:pt>
                <c:pt idx="3">
                  <c:v>2010</c:v>
                </c:pt>
                <c:pt idx="4">
                  <c:v>2011</c:v>
                </c:pt>
              </c:numCache>
            </c:numRef>
          </c:cat>
          <c:val>
            <c:numRef>
              <c:f>Sheet1!$B$5:$F$5</c:f>
              <c:numCache>
                <c:formatCode>General</c:formatCode>
                <c:ptCount val="5"/>
                <c:pt idx="0">
                  <c:v>800.8</c:v>
                </c:pt>
                <c:pt idx="1">
                  <c:v>931.7</c:v>
                </c:pt>
                <c:pt idx="2">
                  <c:v>985.8</c:v>
                </c:pt>
                <c:pt idx="3">
                  <c:v>1044.0999999999999</c:v>
                </c:pt>
                <c:pt idx="4">
                  <c:v>1072.0999999999999</c:v>
                </c:pt>
              </c:numCache>
            </c:numRef>
          </c:val>
        </c:ser>
        <c:ser>
          <c:idx val="1"/>
          <c:order val="1"/>
          <c:tx>
            <c:strRef>
              <c:f>Sheet1!$A$6</c:f>
              <c:strCache>
                <c:ptCount val="1"/>
                <c:pt idx="0">
                  <c:v>PC Shipments</c:v>
                </c:pt>
              </c:strCache>
            </c:strRef>
          </c:tx>
          <c:spPr>
            <a:ln w="50800">
              <a:solidFill>
                <a:srgbClr val="00B0F0"/>
              </a:solidFill>
            </a:ln>
          </c:spPr>
          <c:marker>
            <c:symbol val="diamond"/>
            <c:size val="12"/>
            <c:spPr>
              <a:solidFill>
                <a:srgbClr val="00B0F0"/>
              </a:solidFill>
              <a:ln>
                <a:solidFill>
                  <a:schemeClr val="accent5">
                    <a:lumMod val="75000"/>
                  </a:schemeClr>
                </a:solidFill>
              </a:ln>
            </c:spPr>
          </c:marker>
          <c:cat>
            <c:numRef>
              <c:f>Sheet1!$B$4:$F$4</c:f>
              <c:numCache>
                <c:formatCode>General</c:formatCode>
                <c:ptCount val="5"/>
                <c:pt idx="0">
                  <c:v>2007</c:v>
                </c:pt>
                <c:pt idx="1">
                  <c:v>2008</c:v>
                </c:pt>
                <c:pt idx="2">
                  <c:v>2009</c:v>
                </c:pt>
                <c:pt idx="3">
                  <c:v>2010</c:v>
                </c:pt>
                <c:pt idx="4">
                  <c:v>2011</c:v>
                </c:pt>
              </c:numCache>
            </c:numRef>
          </c:cat>
          <c:val>
            <c:numRef>
              <c:f>Sheet1!$B$6:$F$6</c:f>
              <c:numCache>
                <c:formatCode>General</c:formatCode>
                <c:ptCount val="5"/>
                <c:pt idx="0">
                  <c:v>264.10000000000002</c:v>
                </c:pt>
                <c:pt idx="1">
                  <c:v>292.8</c:v>
                </c:pt>
                <c:pt idx="2">
                  <c:v>330.9</c:v>
                </c:pt>
                <c:pt idx="3">
                  <c:v>369.9</c:v>
                </c:pt>
                <c:pt idx="4">
                  <c:v>410.1</c:v>
                </c:pt>
              </c:numCache>
            </c:numRef>
          </c:val>
        </c:ser>
        <c:marker val="1"/>
        <c:axId val="40692352"/>
        <c:axId val="40719104"/>
      </c:lineChart>
      <c:catAx>
        <c:axId val="40692352"/>
        <c:scaling>
          <c:orientation val="minMax"/>
        </c:scaling>
        <c:axPos val="b"/>
        <c:numFmt formatCode="General" sourceLinked="1"/>
        <c:tickLblPos val="nextTo"/>
        <c:spPr>
          <a:ln>
            <a:solidFill>
              <a:schemeClr val="tx2">
                <a:lumMod val="25000"/>
              </a:schemeClr>
            </a:solidFill>
          </a:ln>
        </c:spPr>
        <c:txPr>
          <a:bodyPr/>
          <a:lstStyle/>
          <a:p>
            <a:pPr>
              <a:defRPr lang="en-US">
                <a:solidFill>
                  <a:schemeClr val="bg1"/>
                </a:solidFill>
              </a:defRPr>
            </a:pPr>
            <a:endParaRPr lang="en-US"/>
          </a:p>
        </c:txPr>
        <c:crossAx val="40719104"/>
        <c:crosses val="autoZero"/>
        <c:auto val="1"/>
        <c:lblAlgn val="ctr"/>
        <c:lblOffset val="100"/>
      </c:catAx>
      <c:valAx>
        <c:axId val="40719104"/>
        <c:scaling>
          <c:orientation val="minMax"/>
        </c:scaling>
        <c:axPos val="l"/>
        <c:majorGridlines>
          <c:spPr>
            <a:ln>
              <a:solidFill>
                <a:schemeClr val="tx2">
                  <a:lumMod val="25000"/>
                </a:schemeClr>
              </a:solidFill>
            </a:ln>
          </c:spPr>
        </c:majorGridlines>
        <c:numFmt formatCode="General" sourceLinked="1"/>
        <c:tickLblPos val="nextTo"/>
        <c:spPr>
          <a:ln>
            <a:solidFill>
              <a:schemeClr val="tx2">
                <a:lumMod val="25000"/>
              </a:schemeClr>
            </a:solidFill>
          </a:ln>
        </c:spPr>
        <c:txPr>
          <a:bodyPr/>
          <a:lstStyle/>
          <a:p>
            <a:pPr>
              <a:defRPr lang="en-US">
                <a:solidFill>
                  <a:schemeClr val="bg1"/>
                </a:solidFill>
              </a:defRPr>
            </a:pPr>
            <a:endParaRPr lang="en-US"/>
          </a:p>
        </c:txPr>
        <c:crossAx val="40692352"/>
        <c:crosses val="autoZero"/>
        <c:crossBetween val="between"/>
      </c:valAx>
      <c:spPr>
        <a:ln cmpd="dbl"/>
      </c:spPr>
    </c:plotArea>
    <c:plotVisOnly val="1"/>
  </c:chart>
  <c:externalData r:id="rId1"/>
  <c:userShapes r:id="rId2"/>
</c:chartSpace>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drawing1.xml><?xml version="1.0" encoding="utf-8"?>
<c:userShapes xmlns:c="http://schemas.openxmlformats.org/drawingml/2006/chart">
  <cdr:relSizeAnchor xmlns:cdr="http://schemas.openxmlformats.org/drawingml/2006/chartDrawing">
    <cdr:from>
      <cdr:x>0.71429</cdr:x>
      <cdr:y>0.03899</cdr:y>
    </cdr:from>
    <cdr:to>
      <cdr:x>0.99089</cdr:x>
      <cdr:y>0.21132</cdr:y>
    </cdr:to>
    <cdr:sp macro="" textlink="">
      <cdr:nvSpPr>
        <cdr:cNvPr id="2" name="TextBox 1"/>
        <cdr:cNvSpPr txBox="1"/>
      </cdr:nvSpPr>
      <cdr:spPr>
        <a:xfrm xmlns:a="http://schemas.openxmlformats.org/drawingml/2006/main">
          <a:off x="3711924" y="70300"/>
          <a:ext cx="1437396" cy="31070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rtlCol="0"/>
        <a:lstStyle xmlns:a="http://schemas.openxmlformats.org/drawingml/2006/main"/>
        <a:p xmlns:a="http://schemas.openxmlformats.org/drawingml/2006/main">
          <a:pPr algn="l">
            <a:defRPr sz="900" b="0" i="0" u="none" strike="noStrike" kern="1200" baseline="0">
              <a:solidFill>
                <a:srgbClr val="2DA2BF">
                  <a:lumMod val="50000"/>
                </a:srgbClr>
              </a:solidFill>
              <a:latin typeface="+mn-lt"/>
              <a:ea typeface="+mn-ea"/>
              <a:cs typeface="+mn-cs"/>
            </a:defRPr>
          </a:pPr>
          <a:r>
            <a:rPr lang="en-US" sz="1050" b="1" kern="1200" dirty="0" err="1" smtClean="0">
              <a:solidFill>
                <a:srgbClr val="2DA2BF">
                  <a:lumMod val="50000"/>
                </a:srgbClr>
              </a:solidFill>
            </a:rPr>
            <a:t>Dispositivos</a:t>
          </a:r>
          <a:r>
            <a:rPr lang="en-US" sz="1050" b="1" kern="1200" dirty="0" smtClean="0">
              <a:solidFill>
                <a:srgbClr val="2DA2BF">
                  <a:lumMod val="50000"/>
                </a:srgbClr>
              </a:solidFill>
            </a:rPr>
            <a:t> de </a:t>
          </a:r>
          <a:r>
            <a:rPr lang="en-US" sz="1050" b="1" kern="1200" dirty="0" err="1" smtClean="0">
              <a:solidFill>
                <a:srgbClr val="2DA2BF">
                  <a:lumMod val="50000"/>
                </a:srgbClr>
              </a:solidFill>
            </a:rPr>
            <a:t>almacenamiento</a:t>
          </a:r>
          <a:r>
            <a:rPr lang="en-US" sz="1050" b="1" kern="1200" dirty="0" smtClean="0">
              <a:solidFill>
                <a:srgbClr val="2DA2BF">
                  <a:lumMod val="50000"/>
                </a:srgbClr>
              </a:solidFill>
            </a:rPr>
            <a:t> de </a:t>
          </a:r>
          <a:r>
            <a:rPr lang="en-US" sz="1050" b="1" kern="1200" dirty="0" err="1" smtClean="0">
              <a:solidFill>
                <a:srgbClr val="2DA2BF">
                  <a:lumMod val="50000"/>
                </a:srgbClr>
              </a:solidFill>
            </a:rPr>
            <a:t>estado</a:t>
          </a:r>
          <a:r>
            <a:rPr lang="en-US" sz="1050" b="1" kern="1200" dirty="0" smtClean="0">
              <a:solidFill>
                <a:srgbClr val="2DA2BF">
                  <a:lumMod val="50000"/>
                </a:srgbClr>
              </a:solidFill>
            </a:rPr>
            <a:t> </a:t>
          </a:r>
          <a:r>
            <a:rPr lang="en-US" sz="1050" b="1" kern="1200" dirty="0" err="1" smtClean="0">
              <a:solidFill>
                <a:srgbClr val="2DA2BF">
                  <a:lumMod val="50000"/>
                </a:srgbClr>
              </a:solidFill>
            </a:rPr>
            <a:t>sólido</a:t>
          </a:r>
          <a:endParaRPr lang="en-US" sz="1050" b="1" i="0" u="none" strike="noStrike" kern="1200" baseline="0" dirty="0">
            <a:solidFill>
              <a:srgbClr val="2DA2BF">
                <a:lumMod val="50000"/>
              </a:srgbClr>
            </a:solidFill>
            <a:latin typeface="+mn-lt"/>
            <a:ea typeface="+mn-ea"/>
            <a:cs typeface="+mn-cs"/>
          </a:endParaRPr>
        </a:p>
      </cdr:txBody>
    </cdr:sp>
  </cdr:relSizeAnchor>
  <cdr:relSizeAnchor xmlns:cdr="http://schemas.openxmlformats.org/drawingml/2006/chartDrawing">
    <cdr:from>
      <cdr:x>0.7234</cdr:x>
      <cdr:y>0.47619</cdr:y>
    </cdr:from>
    <cdr:to>
      <cdr:x>0.95813</cdr:x>
      <cdr:y>0.64852</cdr:y>
    </cdr:to>
    <cdr:sp macro="" textlink="">
      <cdr:nvSpPr>
        <cdr:cNvPr id="4" name="TextBox 3"/>
        <cdr:cNvSpPr txBox="1"/>
      </cdr:nvSpPr>
      <cdr:spPr>
        <a:xfrm xmlns:a="http://schemas.openxmlformats.org/drawingml/2006/main">
          <a:off x="2590800" y="762000"/>
          <a:ext cx="840662" cy="275762"/>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rtlCol="0"/>
        <a:lstStyle xmlns:a="http://schemas.openxmlformats.org/drawingml/2006/main"/>
        <a:p xmlns:a="http://schemas.openxmlformats.org/drawingml/2006/main">
          <a:pPr algn="l">
            <a:defRPr sz="900" b="0" i="0" u="none" strike="noStrike" kern="1200" baseline="0">
              <a:solidFill>
                <a:srgbClr val="2DA2BF">
                  <a:lumMod val="50000"/>
                </a:srgbClr>
              </a:solidFill>
              <a:latin typeface="+mn-lt"/>
              <a:ea typeface="+mn-ea"/>
              <a:cs typeface="+mn-cs"/>
            </a:defRPr>
          </a:pPr>
          <a:r>
            <a:rPr lang="en-US" sz="1050" b="1" i="0" u="none" strike="noStrike" kern="1200" baseline="0" dirty="0" smtClean="0">
              <a:solidFill>
                <a:srgbClr val="2DA2BF">
                  <a:lumMod val="50000"/>
                </a:srgbClr>
              </a:solidFill>
              <a:latin typeface="+mn-lt"/>
              <a:ea typeface="+mn-ea"/>
              <a:cs typeface="+mn-cs"/>
            </a:rPr>
            <a:t>PC</a:t>
          </a:r>
          <a:endParaRPr lang="en-US" sz="1050" b="1" i="0" u="none" strike="noStrike" kern="1200" baseline="0" dirty="0">
            <a:solidFill>
              <a:srgbClr val="2DA2BF">
                <a:lumMod val="50000"/>
              </a:srgbClr>
            </a:solidFill>
            <a:latin typeface="+mn-lt"/>
            <a:ea typeface="+mn-ea"/>
            <a:cs typeface="+mn-cs"/>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1C3F5198-D814-4F07-A84F-942E63C84983}" type="datetimeFigureOut">
              <a:rPr lang="en-US" smtClean="0"/>
              <a:pPr/>
              <a:t>3/26/2009</a:t>
            </a:fld>
            <a:endParaRPr lang="en-US" dirty="0"/>
          </a:p>
        </p:txBody>
      </p:sp>
      <p:sp>
        <p:nvSpPr>
          <p:cNvPr id="4" name="Footer Placeholder 3"/>
          <p:cNvSpPr>
            <a:spLocks noGrp="1"/>
          </p:cNvSpPr>
          <p:nvPr>
            <p:ph type="ftr" sz="quarter" idx="2"/>
          </p:nvPr>
        </p:nvSpPr>
        <p:spPr>
          <a:xfrm>
            <a:off x="0" y="8829967"/>
            <a:ext cx="6387253" cy="464820"/>
          </a:xfrm>
          <a:prstGeom prst="rect">
            <a:avLst/>
          </a:prstGeom>
        </p:spPr>
        <p:txBody>
          <a:bodyPr vert="horz" lIns="93177" tIns="46589" rIns="93177" bIns="46589" rtlCol="0" anchor="b"/>
          <a:lstStyle>
            <a:lvl1pPr algn="l">
              <a:defRPr sz="1200"/>
            </a:lvl1pPr>
          </a:lstStyle>
          <a:p>
            <a:r>
              <a:rPr lang="en-US" sz="500" dirty="0" smtClean="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rPr>
            </a:br>
            <a:r>
              <a:rPr lang="en-US" sz="500" dirty="0" smtClean="0">
                <a:solidFill>
                  <a:srgbClr val="000000"/>
                </a:solidFill>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387253" y="8829967"/>
            <a:ext cx="621524" cy="464820"/>
          </a:xfrm>
          <a:prstGeom prst="rect">
            <a:avLst/>
          </a:prstGeom>
        </p:spPr>
        <p:txBody>
          <a:bodyPr vert="horz" lIns="93177" tIns="46589" rIns="93177" bIns="46589" rtlCol="0" anchor="b"/>
          <a:lstStyle>
            <a:lvl1pPr algn="r">
              <a:defRPr sz="1200"/>
            </a:lvl1pPr>
          </a:lstStyle>
          <a:p>
            <a:fld id="{8980CB99-47E3-46F4-AAEB-3919FBEFC014}" type="slidenum">
              <a:rPr lang="en-US" smtClean="0"/>
              <a:pPr/>
              <a:t>‹#›</a:t>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7C3FBCD4-166E-446F-AF18-7D4A0CF9AEF6}" type="datetimeFigureOut">
              <a:rPr lang="en-US" smtClean="0"/>
              <a:pPr/>
              <a:t>3/26/2009</a:t>
            </a:fld>
            <a:endParaRPr lang="en-US" dirty="0"/>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6309360" cy="464820"/>
          </a:xfrm>
          <a:prstGeom prst="rect">
            <a:avLst/>
          </a:prstGeom>
        </p:spPr>
        <p:txBody>
          <a:bodyPr vert="horz" lIns="93177" tIns="46589" rIns="93177" bIns="46589" rtlCol="0" anchor="b"/>
          <a:lstStyle>
            <a:lvl1pPr algn="l">
              <a:defRPr sz="500">
                <a:latin typeface="Segoe" pitchFamily="34" charset="0"/>
              </a:defRPr>
            </a:lvl1pPr>
          </a:lstStyle>
          <a:p>
            <a:r>
              <a:rPr lang="en-US" sz="500" dirty="0" smtClean="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rPr>
            </a:br>
            <a:r>
              <a:rPr lang="en-US" sz="500" dirty="0" smtClean="0">
                <a:solidFill>
                  <a:srgbClr val="000000"/>
                </a:solidFill>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309359" y="8829967"/>
            <a:ext cx="699418" cy="464820"/>
          </a:xfrm>
          <a:prstGeom prst="rect">
            <a:avLst/>
          </a:prstGeom>
        </p:spPr>
        <p:txBody>
          <a:bodyPr vert="horz" lIns="93177" tIns="46589" rIns="93177" bIns="46589" rtlCol="0" anchor="b"/>
          <a:lstStyle>
            <a:lvl1pPr algn="r">
              <a:defRPr sz="1200"/>
            </a:lvl1pPr>
          </a:lstStyle>
          <a:p>
            <a:fld id="{8B263312-38AA-4E1E-B2B5-0F8F122B24FE}"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We’re making improvements in Windows 7 around memory usage, battery life, and speed.  </a:t>
            </a:r>
          </a:p>
          <a:p>
            <a:endParaRPr lang="en-US" baseline="0" dirty="0" smtClean="0"/>
          </a:p>
          <a:p>
            <a:r>
              <a:rPr lang="en-US" dirty="0" smtClean="0"/>
              <a:t>Let’s look at memory usage (RAM).  In</a:t>
            </a:r>
            <a:r>
              <a:rPr lang="en-US" baseline="0" dirty="0" smtClean="0"/>
              <a:t> Windows 7, we are lowering our footprint.  I’m going to demo one particularly visible example of this.  This graph shows our memory consumption vs. the number of windows the user has open.  In orange, you see how Windows Vista increases the memory consumption linearly with open Windows.  In Windows 7 – the flat dark blue bars - we use a small fixed memory set that does not increase as the user opens more Windows. </a:t>
            </a:r>
            <a:endParaRPr lang="en-US" dirty="0" smtClean="0"/>
          </a:p>
          <a:p>
            <a:endParaRPr lang="en-US" b="1" dirty="0" smtClean="0"/>
          </a:p>
          <a:p>
            <a:r>
              <a:rPr lang="en-US" b="1" dirty="0" smtClean="0"/>
              <a:t>Display</a:t>
            </a:r>
            <a:r>
              <a:rPr lang="en-US" b="1" baseline="0" dirty="0" smtClean="0"/>
              <a:t> Windows Manager</a:t>
            </a:r>
            <a:endParaRPr lang="en-US" baseline="0" dirty="0" smtClean="0"/>
          </a:p>
          <a:p>
            <a:pPr lvl="0"/>
            <a:r>
              <a:rPr lang="en-US" sz="1100" dirty="0" smtClean="0"/>
              <a:t>We previously were using system memory for every window surface even if it wasn’t visible</a:t>
            </a:r>
          </a:p>
          <a:p>
            <a:pPr lvl="1"/>
            <a:r>
              <a:rPr lang="en-US" sz="1100" dirty="0" smtClean="0"/>
              <a:t>Formula was: [</a:t>
            </a:r>
            <a:r>
              <a:rPr lang="en-US" sz="1100" dirty="0" err="1" smtClean="0"/>
              <a:t>Horiz</a:t>
            </a:r>
            <a:r>
              <a:rPr lang="en-US" sz="1100" dirty="0" smtClean="0"/>
              <a:t> size of window] * [</a:t>
            </a:r>
            <a:r>
              <a:rPr lang="en-US" sz="1100" dirty="0" err="1" smtClean="0"/>
              <a:t>Vert</a:t>
            </a:r>
            <a:r>
              <a:rPr lang="en-US" sz="1100" dirty="0" smtClean="0"/>
              <a:t> size of window] * 4bytes</a:t>
            </a:r>
          </a:p>
          <a:p>
            <a:pPr lvl="0"/>
            <a:r>
              <a:rPr lang="en-US" sz="1100" dirty="0" smtClean="0"/>
              <a:t>We </a:t>
            </a:r>
            <a:r>
              <a:rPr lang="en-US" sz="1100" i="1" dirty="0" smtClean="0"/>
              <a:t>also</a:t>
            </a:r>
            <a:r>
              <a:rPr lang="en-US" sz="1100" dirty="0" smtClean="0"/>
              <a:t> kept those surfaces in graphics memory</a:t>
            </a:r>
          </a:p>
          <a:p>
            <a:pPr lvl="0"/>
            <a:r>
              <a:rPr lang="en-US" sz="1100" dirty="0" smtClean="0"/>
              <a:t>Now we </a:t>
            </a:r>
            <a:r>
              <a:rPr lang="en-US" sz="1100" i="1" dirty="0" smtClean="0"/>
              <a:t>just </a:t>
            </a:r>
            <a:r>
              <a:rPr lang="en-US" sz="1100" dirty="0" smtClean="0"/>
              <a:t>use graphics memory except when the window is visible.</a:t>
            </a:r>
          </a:p>
          <a:p>
            <a:pPr lvl="0"/>
            <a:r>
              <a:rPr lang="en-US" sz="1100" dirty="0" smtClean="0"/>
              <a:t>This does require updated GPU drivers, which all of the major vendors (AMD/ATI, </a:t>
            </a:r>
            <a:r>
              <a:rPr lang="en-US" sz="1100" dirty="0" err="1" smtClean="0"/>
              <a:t>NVidia</a:t>
            </a:r>
            <a:r>
              <a:rPr lang="en-US" sz="1100" dirty="0" smtClean="0"/>
              <a:t>, Intel) have supplied.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4FFFEC2D-2255-4289-AE6E-6C1FDAD8DAF7}" type="slidenum">
              <a:rPr lang="en-US" smtClean="0"/>
              <a:pPr/>
              <a:t>3</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MX"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 very strong piece</a:t>
            </a:r>
            <a:r>
              <a:rPr lang="en-US" baseline="0" dirty="0" smtClean="0"/>
              <a:t> of feedback we received about Windows Vista is that customers found the user account controls very annoying.  Additionally, they made them feel less secure because they viewed them as “second guessing” everything they wanted to do.  “If Windows is giving me warnings, I must have something to worry about.” </a:t>
            </a:r>
          </a:p>
          <a:p>
            <a:r>
              <a:rPr lang="en-US" baseline="0" dirty="0" smtClean="0"/>
              <a:t>So in Windows 7, while we’ve maintained a high security standard, we’ve set the d</a:t>
            </a:r>
            <a:r>
              <a:rPr lang="en-US" dirty="0" smtClean="0"/>
              <a:t>efault</a:t>
            </a:r>
            <a:r>
              <a:rPr lang="en-US" baseline="0" dirty="0" smtClean="0"/>
              <a:t> state lower so that users don’t get nearly as many annoying prompts as they did in Windows Vista.</a:t>
            </a:r>
          </a:p>
          <a:p>
            <a:r>
              <a:rPr lang="en-US" baseline="0" dirty="0" smtClean="0"/>
              <a:t>For users who want greater security, we’ve given them more control with slider, which allows them to set how often they receive user account control prompts.</a:t>
            </a:r>
          </a:p>
          <a:p>
            <a:endParaRPr lang="en-US" baseline="0" dirty="0" smtClean="0"/>
          </a:p>
          <a:p>
            <a:r>
              <a:rPr lang="en-US" dirty="0" smtClean="0"/>
              <a:t>Windows Vista UAC can be </a:t>
            </a:r>
            <a:r>
              <a:rPr lang="en-US" b="1" i="1" dirty="0" smtClean="0"/>
              <a:t>on </a:t>
            </a:r>
            <a:r>
              <a:rPr lang="en-US" dirty="0" smtClean="0"/>
              <a:t>or </a:t>
            </a:r>
            <a:r>
              <a:rPr lang="en-US" b="1" i="1" dirty="0" smtClean="0"/>
              <a:t>off</a:t>
            </a:r>
          </a:p>
          <a:p>
            <a:pPr lvl="1"/>
            <a:r>
              <a:rPr lang="en-US" dirty="0" smtClean="0"/>
              <a:t>Grater control through Registry </a:t>
            </a:r>
          </a:p>
          <a:p>
            <a:r>
              <a:rPr lang="en-US" dirty="0" smtClean="0"/>
              <a:t>Windows 7 introduces granular prompt levels</a:t>
            </a:r>
          </a:p>
          <a:p>
            <a:endParaRPr lang="en-US" baseline="0" dirty="0" smtClean="0"/>
          </a:p>
          <a:p>
            <a:r>
              <a:rPr lang="en-US" baseline="0" dirty="0" smtClean="0"/>
              <a:t>We have taken all the system related functions – such as security, maintenance and troubleshooting  - and put them all into a single new area called the Action Center. This makes it more convenient for customers and easy to find the place for all system related tasks.</a:t>
            </a:r>
          </a:p>
          <a:p>
            <a:endParaRPr lang="en-US" baseline="0" dirty="0" smtClean="0"/>
          </a:p>
          <a:p>
            <a:r>
              <a:rPr lang="en-US" baseline="0" dirty="0" smtClean="0"/>
              <a:t>Also the System Tray, sometimes called the Notification Area, allows you to customize which notifications you want to receive and which ones you don’t. Over time the System Tray had become filled with more and more applications and icons – often without the user having any choice about it. With Windows 7 the default number of icons is always 6 – that always includes the date and time and 4 other customizable items. The defaults include very commonly used items, including the volume icon and the networking icon. The user can now customize which items show constantly and their behavior and set other icons into an overflow area where they are unobtrusive.</a:t>
            </a:r>
            <a:endParaRPr lang="en-US" dirty="0" smtClean="0"/>
          </a:p>
          <a:p>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4FFFEC2D-2255-4289-AE6E-6C1FDAD8DAF7}" type="slidenum">
              <a:rPr lang="en-US" smtClean="0"/>
              <a:pPr/>
              <a:t>15</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7725" y="696913"/>
            <a:ext cx="2774950" cy="1562100"/>
          </a:xfrm>
        </p:spPr>
      </p:sp>
      <p:sp>
        <p:nvSpPr>
          <p:cNvPr id="3" name="Notes Placeholder 2"/>
          <p:cNvSpPr>
            <a:spLocks noGrp="1"/>
          </p:cNvSpPr>
          <p:nvPr>
            <p:ph type="body" idx="1"/>
          </p:nvPr>
        </p:nvSpPr>
        <p:spPr>
          <a:xfrm>
            <a:off x="701040" y="2205318"/>
            <a:ext cx="5608320" cy="6393852"/>
          </a:xfrm>
        </p:spPr>
        <p:txBody>
          <a:bodyPr>
            <a:normAutofit/>
          </a:bodyPr>
          <a:lstStyle/>
          <a:p>
            <a:pPr>
              <a:lnSpc>
                <a:spcPct val="115000"/>
              </a:lnSpc>
              <a:spcAft>
                <a:spcPts val="1019"/>
              </a:spcAft>
            </a:pPr>
            <a:endParaRPr lang="en-US" sz="1200" dirty="0">
              <a:latin typeface="+mn-lt"/>
              <a:ea typeface="Calibri"/>
              <a:cs typeface="Times New Roman"/>
            </a:endParaRPr>
          </a:p>
        </p:txBody>
      </p:sp>
      <p:sp>
        <p:nvSpPr>
          <p:cNvPr id="4" name="Slide Number Placeholder 3"/>
          <p:cNvSpPr>
            <a:spLocks noGrp="1"/>
          </p:cNvSpPr>
          <p:nvPr>
            <p:ph type="sldNum" sz="quarter" idx="10"/>
          </p:nvPr>
        </p:nvSpPr>
        <p:spPr/>
        <p:txBody>
          <a:bodyPr/>
          <a:lstStyle/>
          <a:p>
            <a:fld id="{ABD38DB5-6728-4F7A-8380-7EB3348750F5}" type="slidenum">
              <a:rPr lang="en-US" smtClean="0"/>
              <a:pPr/>
              <a:t>16</a:t>
            </a:fld>
            <a:endParaRPr lang="en-US" dirty="0"/>
          </a:p>
        </p:txBody>
      </p:sp>
      <p:sp>
        <p:nvSpPr>
          <p:cNvPr id="8" name="Header Placeholder 7"/>
          <p:cNvSpPr>
            <a:spLocks noGrp="1"/>
          </p:cNvSpPr>
          <p:nvPr>
            <p:ph type="hdr" sz="quarter" idx="11"/>
          </p:nvPr>
        </p:nvSpPr>
        <p:spPr/>
        <p:txBody>
          <a:bodyPr/>
          <a:lstStyle/>
          <a:p>
            <a:r>
              <a:rPr lang="en-US" dirty="0" smtClean="0"/>
              <a:t>Microsoft Confidential: Preliminary Information: NDA Only</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7725" y="696913"/>
            <a:ext cx="2774950" cy="1562100"/>
          </a:xfrm>
        </p:spPr>
      </p:sp>
      <p:sp>
        <p:nvSpPr>
          <p:cNvPr id="3" name="Notes Placeholder 2"/>
          <p:cNvSpPr>
            <a:spLocks noGrp="1"/>
          </p:cNvSpPr>
          <p:nvPr>
            <p:ph type="body" idx="1"/>
          </p:nvPr>
        </p:nvSpPr>
        <p:spPr>
          <a:xfrm>
            <a:off x="701040" y="2205318"/>
            <a:ext cx="5608320" cy="6393852"/>
          </a:xfrm>
        </p:spPr>
        <p:txBody>
          <a:bodyPr>
            <a:normAutofit/>
          </a:bodyPr>
          <a:lstStyle/>
          <a:p>
            <a:endParaRPr lang="en-US" sz="1200" dirty="0" smtClean="0">
              <a:latin typeface="+mn-lt"/>
            </a:endParaRPr>
          </a:p>
        </p:txBody>
      </p:sp>
      <p:sp>
        <p:nvSpPr>
          <p:cNvPr id="4" name="Slide Number Placeholder 3"/>
          <p:cNvSpPr>
            <a:spLocks noGrp="1"/>
          </p:cNvSpPr>
          <p:nvPr>
            <p:ph type="sldNum" sz="quarter" idx="10"/>
          </p:nvPr>
        </p:nvSpPr>
        <p:spPr/>
        <p:txBody>
          <a:bodyPr/>
          <a:lstStyle/>
          <a:p>
            <a:fld id="{ABD38DB5-6728-4F7A-8380-7EB3348750F5}" type="slidenum">
              <a:rPr lang="en-US" smtClean="0"/>
              <a:pPr/>
              <a:t>17</a:t>
            </a:fld>
            <a:endParaRPr lang="en-US" dirty="0"/>
          </a:p>
        </p:txBody>
      </p:sp>
      <p:sp>
        <p:nvSpPr>
          <p:cNvPr id="8" name="Header Placeholder 7"/>
          <p:cNvSpPr>
            <a:spLocks noGrp="1"/>
          </p:cNvSpPr>
          <p:nvPr>
            <p:ph type="hdr" sz="quarter" idx="11"/>
          </p:nvPr>
        </p:nvSpPr>
        <p:spPr/>
        <p:txBody>
          <a:bodyPr/>
          <a:lstStyle/>
          <a:p>
            <a:r>
              <a:rPr lang="en-US" dirty="0" smtClean="0"/>
              <a:t>Microsoft Confidential: Preliminary Information: NDA Only</a:t>
            </a: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7725" y="696913"/>
            <a:ext cx="2774950" cy="1562100"/>
          </a:xfrm>
        </p:spPr>
      </p:sp>
      <p:sp>
        <p:nvSpPr>
          <p:cNvPr id="3" name="Notes Placeholder 2"/>
          <p:cNvSpPr>
            <a:spLocks noGrp="1"/>
          </p:cNvSpPr>
          <p:nvPr>
            <p:ph type="body" idx="1"/>
          </p:nvPr>
        </p:nvSpPr>
        <p:spPr>
          <a:xfrm>
            <a:off x="701040" y="2205318"/>
            <a:ext cx="5608320" cy="6393852"/>
          </a:xfrm>
        </p:spPr>
        <p:txBody>
          <a:bodyPr>
            <a:normAutofit/>
          </a:bodyPr>
          <a:lstStyle/>
          <a:p>
            <a:pPr defTabSz="931774">
              <a:lnSpc>
                <a:spcPct val="115000"/>
              </a:lnSpc>
              <a:spcAft>
                <a:spcPts val="1019"/>
              </a:spcAft>
              <a:defRPr/>
            </a:pPr>
            <a:endParaRPr lang="en-US" sz="1200" dirty="0" smtClean="0">
              <a:latin typeface="+mn-lt"/>
              <a:ea typeface="Calibri"/>
              <a:cs typeface="Times New Roman"/>
            </a:endParaRPr>
          </a:p>
        </p:txBody>
      </p:sp>
      <p:sp>
        <p:nvSpPr>
          <p:cNvPr id="4" name="Slide Number Placeholder 3"/>
          <p:cNvSpPr>
            <a:spLocks noGrp="1"/>
          </p:cNvSpPr>
          <p:nvPr>
            <p:ph type="sldNum" sz="quarter" idx="10"/>
          </p:nvPr>
        </p:nvSpPr>
        <p:spPr/>
        <p:txBody>
          <a:bodyPr/>
          <a:lstStyle/>
          <a:p>
            <a:fld id="{ABD38DB5-6728-4F7A-8380-7EB3348750F5}" type="slidenum">
              <a:rPr lang="en-US" smtClean="0"/>
              <a:pPr/>
              <a:t>18</a:t>
            </a:fld>
            <a:endParaRPr lang="en-US" dirty="0"/>
          </a:p>
        </p:txBody>
      </p:sp>
      <p:sp>
        <p:nvSpPr>
          <p:cNvPr id="8" name="Header Placeholder 7"/>
          <p:cNvSpPr>
            <a:spLocks noGrp="1"/>
          </p:cNvSpPr>
          <p:nvPr>
            <p:ph type="hdr" sz="quarter" idx="11"/>
          </p:nvPr>
        </p:nvSpPr>
        <p:spPr/>
        <p:txBody>
          <a:bodyPr/>
          <a:lstStyle/>
          <a:p>
            <a:r>
              <a:rPr lang="en-US" dirty="0" smtClean="0"/>
              <a:t>Microsoft Confidential: Preliminary Information: NDA Only</a:t>
            </a: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900" dirty="0" smtClean="0"/>
              <a:t>VISTA:</a:t>
            </a:r>
          </a:p>
          <a:p>
            <a:pPr lvl="0"/>
            <a:r>
              <a:rPr lang="en-US" sz="900" dirty="0" smtClean="0"/>
              <a:t>UI only lists settings for current profile </a:t>
            </a:r>
          </a:p>
          <a:p>
            <a:endParaRPr lang="en-US" dirty="0" smtClean="0"/>
          </a:p>
          <a:p>
            <a:r>
              <a:rPr lang="en-US" dirty="0" smtClean="0"/>
              <a:t>SEVEN:</a:t>
            </a:r>
          </a:p>
          <a:p>
            <a:pPr lvl="0">
              <a:buFont typeface="Arial" pitchFamily="34" charset="0"/>
              <a:buChar char="•"/>
            </a:pPr>
            <a:r>
              <a:rPr lang="en-US" sz="900" dirty="0" smtClean="0"/>
              <a:t>Improvement when connected to single and multiple networks</a:t>
            </a:r>
          </a:p>
          <a:p>
            <a:pPr lvl="0">
              <a:buFont typeface="Arial" pitchFamily="34" charset="0"/>
              <a:buChar char="•"/>
            </a:pPr>
            <a:r>
              <a:rPr lang="en-US" sz="900" dirty="0" smtClean="0"/>
              <a:t>MAFP configuration support</a:t>
            </a:r>
          </a:p>
          <a:p>
            <a:endParaRPr lang="en-US" sz="900"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pPr>
              <a:defRPr/>
            </a:pPr>
            <a:fld id="{3B897420-41D0-4ACE-BBE6-1D88401EC83D}" type="slidenum">
              <a:rPr lang="en-US" smtClean="0"/>
              <a:pPr>
                <a:defRPr/>
              </a:pPr>
              <a:t>22</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3/26/2009 8:23 AM</a:t>
            </a:fld>
            <a:endParaRPr lang="en-US" dirty="0"/>
          </a:p>
        </p:txBody>
      </p:sp>
      <p:sp>
        <p:nvSpPr>
          <p:cNvPr id="6" name="Footer Placeholder 5"/>
          <p:cNvSpPr>
            <a:spLocks noGrp="1"/>
          </p:cNvSpPr>
          <p:nvPr>
            <p:ph type="ftr" sz="quarter" idx="12"/>
          </p:nvPr>
        </p:nvSpPr>
        <p:spPr/>
        <p:txBody>
          <a:bodyPr/>
          <a:lstStyle/>
          <a:p>
            <a:r>
              <a:rPr lang="en-US" dirty="0" smtClean="0">
                <a:solidFill>
                  <a:srgbClr val="000000"/>
                </a:solidFill>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rPr>
            </a:br>
            <a:r>
              <a:rPr lang="en-US" dirty="0"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23</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457200"/>
            <a:ext cx="2773363" cy="1562100"/>
          </a:xfrm>
        </p:spPr>
      </p:sp>
      <p:sp>
        <p:nvSpPr>
          <p:cNvPr id="3" name="Notes Placeholder 2"/>
          <p:cNvSpPr>
            <a:spLocks noGrp="1"/>
          </p:cNvSpPr>
          <p:nvPr>
            <p:ph type="body" idx="1"/>
          </p:nvPr>
        </p:nvSpPr>
        <p:spPr>
          <a:xfrm>
            <a:off x="701040" y="2205318"/>
            <a:ext cx="5608320" cy="6393852"/>
          </a:xfrm>
        </p:spPr>
        <p:txBody>
          <a:bodyPr>
            <a:normAutofit/>
          </a:bodyPr>
          <a:lstStyle/>
          <a:p>
            <a:pPr>
              <a:lnSpc>
                <a:spcPct val="115000"/>
              </a:lnSpc>
              <a:spcAft>
                <a:spcPts val="1000"/>
              </a:spcAft>
            </a:pPr>
            <a:endParaRPr lang="en-US" sz="1200" dirty="0">
              <a:latin typeface="+mn-lt"/>
              <a:ea typeface="Calibri"/>
              <a:cs typeface="Times New Roman"/>
            </a:endParaRPr>
          </a:p>
        </p:txBody>
      </p:sp>
      <p:sp>
        <p:nvSpPr>
          <p:cNvPr id="4" name="Slide Number Placeholder 3"/>
          <p:cNvSpPr>
            <a:spLocks noGrp="1"/>
          </p:cNvSpPr>
          <p:nvPr>
            <p:ph type="sldNum" sz="quarter" idx="10"/>
          </p:nvPr>
        </p:nvSpPr>
        <p:spPr/>
        <p:txBody>
          <a:bodyPr/>
          <a:lstStyle/>
          <a:p>
            <a:pPr algn="r" rtl="0"/>
            <a:fld id="{ABD38DB5-6728-4F7A-8380-7EB3348750F5}" type="slidenum">
              <a:rPr lang="en-US">
                <a:solidFill>
                  <a:prstClr val="black"/>
                </a:solidFill>
                <a:latin typeface="Calibri"/>
              </a:rPr>
              <a:pPr algn="r" rtl="0"/>
              <a:t>4</a:t>
            </a:fld>
            <a:endParaRPr lang="en-US" dirty="0">
              <a:solidFill>
                <a:prstClr val="black"/>
              </a:solidFill>
              <a:latin typeface="Calibri"/>
            </a:endParaRPr>
          </a:p>
        </p:txBody>
      </p:sp>
      <p:sp>
        <p:nvSpPr>
          <p:cNvPr id="8" name="Header Placeholder 7"/>
          <p:cNvSpPr>
            <a:spLocks noGrp="1"/>
          </p:cNvSpPr>
          <p:nvPr>
            <p:ph type="hdr" sz="quarter" idx="11"/>
          </p:nvPr>
        </p:nvSpPr>
        <p:spPr/>
        <p:txBody>
          <a:bodyPr/>
          <a:lstStyle/>
          <a:p>
            <a:pPr algn="l" rtl="0"/>
            <a:r>
              <a:rPr lang="en-US" dirty="0">
                <a:solidFill>
                  <a:prstClr val="black"/>
                </a:solidFill>
                <a:latin typeface="Calibri"/>
              </a:rPr>
              <a:t>Microsoft </a:t>
            </a:r>
            <a:r>
              <a:rPr lang="en-US" dirty="0" err="1">
                <a:solidFill>
                  <a:prstClr val="black"/>
                </a:solidFill>
                <a:latin typeface="Calibri"/>
              </a:rPr>
              <a:t>Confiential</a:t>
            </a:r>
            <a:r>
              <a:rPr lang="en-US" dirty="0">
                <a:solidFill>
                  <a:prstClr val="black"/>
                </a:solidFill>
                <a:latin typeface="Calibri"/>
              </a:rPr>
              <a:t>: Preliminary Information: NDA Only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endParaRPr lang="en-US" dirty="0"/>
          </a:p>
        </p:txBody>
      </p:sp>
      <p:sp>
        <p:nvSpPr>
          <p:cNvPr id="4" name="Slide Number Placeholder 3"/>
          <p:cNvSpPr>
            <a:spLocks noGrp="1"/>
          </p:cNvSpPr>
          <p:nvPr>
            <p:ph type="sldNum" sz="quarter" idx="10"/>
          </p:nvPr>
        </p:nvSpPr>
        <p:spPr/>
        <p:txBody>
          <a:bodyPr/>
          <a:lstStyle/>
          <a:p>
            <a:pPr algn="r" rtl="0"/>
            <a:fld id="{49C01817-6C32-48CD-A412-4B0DB573D5EC}" type="slidenum">
              <a:rPr lang="en-US">
                <a:solidFill>
                  <a:prstClr val="black"/>
                </a:solidFill>
                <a:latin typeface="Calibri"/>
              </a:rPr>
              <a:pPr algn="r" rtl="0"/>
              <a:t>5</a:t>
            </a:fld>
            <a:endParaRPr lang="en-US" dirty="0">
              <a:solidFill>
                <a:prstClr val="black"/>
              </a:solidFill>
              <a:latin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24DEC4C-3E6E-4C09-B67F-965AEED1CACC}" type="slidenum">
              <a:rPr lang="en-US" smtClean="0"/>
              <a:pPr/>
              <a:t>6</a:t>
            </a:fld>
            <a:endParaRPr lang="en-US" dirty="0"/>
          </a:p>
        </p:txBody>
      </p:sp>
      <p:sp>
        <p:nvSpPr>
          <p:cNvPr id="5" name="Header Placeholder 4"/>
          <p:cNvSpPr>
            <a:spLocks noGrp="1"/>
          </p:cNvSpPr>
          <p:nvPr>
            <p:ph type="hdr" sz="quarter" idx="11"/>
          </p:nvPr>
        </p:nvSpPr>
        <p:spPr/>
        <p:txBody>
          <a:bodyPr/>
          <a:lstStyle/>
          <a:p>
            <a:r>
              <a:rPr lang="en-US" smtClean="0"/>
              <a:t>Microsoft Confiential: Preliminary Information: NDA Only</a:t>
            </a: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24DEC4C-3E6E-4C09-B67F-965AEED1CACC}" type="slidenum">
              <a:rPr lang="en-US" smtClean="0"/>
              <a:pPr/>
              <a:t>7</a:t>
            </a:fld>
            <a:endParaRPr lang="en-US" dirty="0"/>
          </a:p>
        </p:txBody>
      </p:sp>
      <p:sp>
        <p:nvSpPr>
          <p:cNvPr id="5" name="Header Placeholder 4"/>
          <p:cNvSpPr>
            <a:spLocks noGrp="1"/>
          </p:cNvSpPr>
          <p:nvPr>
            <p:ph type="hdr" sz="quarter" idx="11"/>
          </p:nvPr>
        </p:nvSpPr>
        <p:spPr/>
        <p:txBody>
          <a:bodyPr/>
          <a:lstStyle/>
          <a:p>
            <a:r>
              <a:rPr lang="en-US" smtClean="0"/>
              <a:t>Microsoft Confiential: Preliminary Information: NDA Only</a:t>
            </a: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Optional demo here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050D54A-C335-492E-B8BE-5A4CECC80272}" type="slidenum">
              <a:rPr lang="en-US">
                <a:latin typeface="Arial" pitchFamily="34" charset="0"/>
              </a:rPr>
              <a:pPr fontAlgn="base">
                <a:spcBef>
                  <a:spcPct val="0"/>
                </a:spcBef>
                <a:spcAft>
                  <a:spcPct val="0"/>
                </a:spcAft>
              </a:pPr>
              <a:t>10</a:t>
            </a:fld>
            <a:endParaRPr lang="en-US" dirty="0">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p:cNvSpPr>
            <a:spLocks noGrp="1" noChangeArrowheads="1"/>
          </p:cNvSpPr>
          <p:nvPr>
            <p:ph type="dt" sz="quarter" idx="1"/>
          </p:nvPr>
        </p:nvSpPr>
        <p:spPr>
          <a:noFill/>
        </p:spPr>
        <p:txBody>
          <a:bodyPr/>
          <a:lstStyle/>
          <a:p>
            <a:fld id="{97536F5C-4F5F-4948-8B68-66B141CC8C12}" type="datetime8">
              <a:rPr lang="en-US"/>
              <a:pPr/>
              <a:t>3/26/2009 8:23 AM</a:t>
            </a:fld>
            <a:endParaRPr lang="en-US"/>
          </a:p>
        </p:txBody>
      </p:sp>
      <p:sp>
        <p:nvSpPr>
          <p:cNvPr id="38915" name="Rectangle 6"/>
          <p:cNvSpPr>
            <a:spLocks noGrp="1" noChangeArrowheads="1"/>
          </p:cNvSpPr>
          <p:nvPr>
            <p:ph type="ftr" sz="quarter" idx="4"/>
          </p:nvPr>
        </p:nvSpPr>
        <p:spPr>
          <a:noFill/>
        </p:spPr>
        <p:txBody>
          <a:bodyPr/>
          <a:lstStyle/>
          <a:p>
            <a:r>
              <a:rPr lang="en-US" dirty="0"/>
              <a:t>© 2006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1200" dirty="0"/>
          </a:p>
        </p:txBody>
      </p:sp>
      <p:sp>
        <p:nvSpPr>
          <p:cNvPr id="38916" name="Rectangle 7"/>
          <p:cNvSpPr>
            <a:spLocks noGrp="1" noChangeArrowheads="1"/>
          </p:cNvSpPr>
          <p:nvPr>
            <p:ph type="sldNum" sz="quarter" idx="5"/>
          </p:nvPr>
        </p:nvSpPr>
        <p:spPr>
          <a:noFill/>
        </p:spPr>
        <p:txBody>
          <a:bodyPr/>
          <a:lstStyle/>
          <a:p>
            <a:fld id="{300F50E3-998F-4FC2-8728-D050483CC7AA}" type="slidenum">
              <a:rPr lang="en-US"/>
              <a:pPr/>
              <a:t>13</a:t>
            </a:fld>
            <a:endParaRPr lang="en-US"/>
          </a:p>
        </p:txBody>
      </p:sp>
      <p:sp>
        <p:nvSpPr>
          <p:cNvPr id="38917" name="Rectangle 2"/>
          <p:cNvSpPr>
            <a:spLocks noGrp="1" noRot="1" noChangeAspect="1" noChangeArrowheads="1" noTextEdit="1"/>
          </p:cNvSpPr>
          <p:nvPr>
            <p:ph type="sldImg"/>
          </p:nvPr>
        </p:nvSpPr>
        <p:spPr>
          <a:ln/>
        </p:spPr>
      </p:sp>
      <p:sp>
        <p:nvSpPr>
          <p:cNvPr id="38918" name="Rectangle 3"/>
          <p:cNvSpPr>
            <a:spLocks noGrp="1" noChangeArrowheads="1"/>
          </p:cNvSpPr>
          <p:nvPr>
            <p:ph type="body" idx="1"/>
          </p:nvPr>
        </p:nvSpPr>
        <p:spPr/>
        <p:txBody>
          <a:bodyPr/>
          <a:lstStyle/>
          <a:p>
            <a:pPr eaLnBrk="1" hangingPunct="1">
              <a:lnSpc>
                <a:spcPct val="70000"/>
              </a:lnSpc>
            </a:pPr>
            <a:endParaRPr lang="en-US" sz="1000" dirty="0"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471" y="1420813"/>
            <a:ext cx="10239883" cy="1523495"/>
          </a:xfrm>
        </p:spPr>
        <p:txBody>
          <a:bodyPr anchor="ctr">
            <a:noAutofit/>
          </a:bodyPr>
          <a:lstStyle>
            <a:lvl1pPr algn="l" defTabSz="914363" rtl="0" eaLnBrk="1" latinLnBrk="0" hangingPunct="1">
              <a:lnSpc>
                <a:spcPct val="90000"/>
              </a:lnSpc>
              <a:spcBef>
                <a:spcPct val="0"/>
              </a:spcBef>
              <a:buNone/>
              <a:defRPr lang="en-US" sz="5400" b="0" kern="1200" cap="none" spc="-150" baseline="0" dirty="0">
                <a:ln w="3175">
                  <a:noFill/>
                </a:ln>
                <a:gradFill flip="none" rotWithShape="1">
                  <a:gsLst>
                    <a:gs pos="0">
                      <a:srgbClr val="F9CE55"/>
                    </a:gs>
                    <a:gs pos="80000">
                      <a:srgbClr val="FFFFFF"/>
                    </a:gs>
                  </a:gsLst>
                  <a:lin ang="5400000" scaled="1"/>
                  <a:tileRect/>
                </a:gradFill>
                <a:effectLst>
                  <a:outerShdw blurRad="50800" dist="38100" dir="2700000" algn="tl" rotWithShape="0">
                    <a:prstClr val="black">
                      <a:alpha val="40000"/>
                    </a:prstClr>
                  </a:outerShdw>
                </a:effectLst>
                <a:latin typeface="+mj-lt"/>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973413" y="4038601"/>
            <a:ext cx="10239883" cy="461665"/>
          </a:xfrm>
        </p:spPr>
        <p:txBody>
          <a:bodyPr>
            <a:noAutofit/>
          </a:bodyPr>
          <a:lstStyle>
            <a:lvl1pPr marL="0" indent="0" algn="l">
              <a:lnSpc>
                <a:spcPct val="90000"/>
              </a:lnSpc>
              <a:spcBef>
                <a:spcPts val="0"/>
              </a:spcBef>
              <a:buNone/>
              <a:defRPr spc="-50" baseline="0">
                <a:gradFill>
                  <a:gsLst>
                    <a:gs pos="0">
                      <a:schemeClr val="tx1"/>
                    </a:gs>
                    <a:gs pos="100000">
                      <a:schemeClr val="tx1"/>
                    </a:gs>
                  </a:gsLst>
                  <a:lin ang="5400000" scaled="0"/>
                </a:gradFill>
                <a:latin typeface="Segoe Light"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6" name="Picture 5" descr="Microsoft Vitrualization logo.png"/>
          <p:cNvPicPr>
            <a:picLocks noChangeAspect="1"/>
          </p:cNvPicPr>
          <p:nvPr userDrawn="1"/>
        </p:nvPicPr>
        <p:blipFill>
          <a:blip r:embed="rId2"/>
          <a:stretch>
            <a:fillRect/>
          </a:stretch>
        </p:blipFill>
        <p:spPr bwMode="black">
          <a:xfrm>
            <a:off x="8228012" y="6172200"/>
            <a:ext cx="3600081" cy="472892"/>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07868" y="1411553"/>
            <a:ext cx="1117309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07868" y="1411553"/>
            <a:ext cx="1117309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962833" y="1905000"/>
            <a:ext cx="10718125"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25625" y="381506"/>
            <a:ext cx="9386887" cy="1523494"/>
          </a:xfrm>
        </p:spPr>
        <p:txBody>
          <a:bodyPr anchor="b" anchorCtr="0">
            <a:noAutofit/>
          </a:bodyPr>
          <a:lstStyle>
            <a:lvl1pPr>
              <a:lnSpc>
                <a:spcPct val="90000"/>
              </a:lnSpc>
              <a:defRPr lang="en-US" sz="5400" b="0" kern="1200" cap="none" spc="-150" baseline="0" dirty="0">
                <a:ln w="3175">
                  <a:noFill/>
                </a:ln>
                <a:gradFill flip="none" rotWithShape="1">
                  <a:gsLst>
                    <a:gs pos="0">
                      <a:srgbClr val="F9CE55"/>
                    </a:gs>
                    <a:gs pos="80000">
                      <a:srgbClr val="FFFFFF"/>
                    </a:gs>
                  </a:gsLst>
                  <a:lin ang="5400000" scaled="1"/>
                  <a:tileRect/>
                </a:gradFill>
                <a:effectLst>
                  <a:outerShdw blurRad="50800" dist="38100" dir="2700000" algn="tl" rotWithShape="0">
                    <a:prstClr val="black">
                      <a:alpha val="40000"/>
                    </a:prstClr>
                  </a:outerShdw>
                </a:effectLst>
                <a:latin typeface="+mj-lt"/>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825625" y="3881735"/>
            <a:ext cx="9386080" cy="461665"/>
          </a:xfrm>
        </p:spPr>
        <p:txBody>
          <a:bodyPr>
            <a:noAutofit/>
          </a:bodyPr>
          <a:lstStyle>
            <a:lvl1pPr marL="0" indent="0" algn="l">
              <a:lnSpc>
                <a:spcPct val="90000"/>
              </a:lnSpc>
              <a:spcBef>
                <a:spcPts val="0"/>
              </a:spcBef>
              <a:buNone/>
              <a:defRPr spc="-50" baseline="0">
                <a:gradFill>
                  <a:gsLst>
                    <a:gs pos="0">
                      <a:schemeClr val="tx1"/>
                    </a:gs>
                    <a:gs pos="100000">
                      <a:schemeClr val="tx1"/>
                    </a:gs>
                  </a:gsLst>
                  <a:lin ang="5400000" scaled="0"/>
                </a:gradFill>
                <a:latin typeface="Segoe Light"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7" y="2355850"/>
            <a:ext cx="10240159" cy="1073150"/>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7200" b="0" i="0" u="none" strike="noStrike" kern="1200" cap="all" spc="-500" normalizeH="0" baseline="0" noProof="0" dirty="0" smtClean="0">
                <a:ln w="11430"/>
                <a:gradFill>
                  <a:gsLst>
                    <a:gs pos="0">
                      <a:srgbClr val="FFFFFF"/>
                    </a:gs>
                    <a:gs pos="28000">
                      <a:srgbClr val="FFFFFF"/>
                    </a:gs>
                    <a:gs pos="62000">
                      <a:srgbClr val="FFFFFF"/>
                    </a:gs>
                  </a:gsLst>
                  <a:lin ang="5400000"/>
                </a:gradFill>
                <a:effectLst/>
                <a:uLnTx/>
                <a:uFillTx/>
                <a:latin typeface="Segoe Light" pitchFamily="34" charset="0"/>
                <a:ea typeface="+mn-ea"/>
                <a:cs typeface="+mn-cs"/>
              </a:defRPr>
            </a:lvl1pPr>
          </a:lstStyle>
          <a:p>
            <a:pPr lvl="0"/>
            <a:r>
              <a:rPr lang="en-US" dirty="0" smtClean="0"/>
              <a:t>click to…</a:t>
            </a:r>
          </a:p>
        </p:txBody>
      </p:sp>
      <p:pic>
        <p:nvPicPr>
          <p:cNvPr id="10" name="Picture 9" descr="Microsoft Vitrualization logo.png"/>
          <p:cNvPicPr>
            <a:picLocks noChangeAspect="1"/>
          </p:cNvPicPr>
          <p:nvPr userDrawn="1"/>
        </p:nvPicPr>
        <p:blipFill>
          <a:blip r:embed="rId2"/>
          <a:stretch>
            <a:fillRect/>
          </a:stretch>
        </p:blipFill>
        <p:spPr bwMode="black">
          <a:xfrm>
            <a:off x="8228012" y="6172200"/>
            <a:ext cx="3600081" cy="47289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100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7">
                                            <p:txEl>
                                              <p:pRg st="0" end="0"/>
                                            </p:txEl>
                                          </p:spTgt>
                                        </p:tgtEl>
                                        <p:attrNameLst>
                                          <p:attrName>ppt_h</p:attrName>
                                        </p:attrNameLst>
                                      </p:cBhvr>
                                      <p:tavLst>
                                        <p:tav tm="0">
                                          <p:val>
                                            <p:fltVal val="0"/>
                                          </p:val>
                                        </p:tav>
                                        <p:tav tm="100000">
                                          <p:val>
                                            <p:strVal val="#ppt_h"/>
                                          </p:val>
                                        </p:tav>
                                      </p:tavLst>
                                    </p:anim>
                                  </p:childTnLst>
                                </p:cTn>
                              </p:par>
                              <p:par>
                                <p:cTn id="9" presetID="42"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1000"/>
                                        <p:tgtEl>
                                          <p:spTgt spid="3">
                                            <p:txEl>
                                              <p:pRg st="0" end="0"/>
                                            </p:txEl>
                                          </p:spTgt>
                                        </p:tgtEl>
                                      </p:cBhvr>
                                    </p:animEffect>
                                    <p:anim calcmode="lin" valueType="num">
                                      <p:cBhvr>
                                        <p:cTn id="1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47"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P spid="7" grpId="0" build="p">
        <p:tmplLst>
          <p:tmpl lvl="1">
            <p:tnLst>
              <p:par>
                <p:cTn presetID="23" presetClass="entr" presetSubtype="16"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p:cTn dur="1000" fill="hold"/>
                        <p:tgtEl>
                          <p:spTgt spid="7"/>
                        </p:tgtEl>
                        <p:attrNameLst>
                          <p:attrName>ppt_w</p:attrName>
                        </p:attrNameLst>
                      </p:cBhvr>
                      <p:tavLst>
                        <p:tav tm="0">
                          <p:val>
                            <p:fltVal val="0"/>
                          </p:val>
                        </p:tav>
                        <p:tav tm="100000">
                          <p:val>
                            <p:strVal val="#ppt_w"/>
                          </p:val>
                        </p:tav>
                      </p:tavLst>
                    </p:anim>
                    <p:anim calcmode="lin" valueType="num">
                      <p:cBhvr>
                        <p:cTn dur="1000" fill="hold"/>
                        <p:tgtEl>
                          <p:spTgt spid="7"/>
                        </p:tgtEl>
                        <p:attrNameLst>
                          <p:attrName>ppt_h</p:attrName>
                        </p:attrNameLst>
                      </p:cBhvr>
                      <p:tavLst>
                        <p:tav tm="0">
                          <p:val>
                            <p:fltVal val="0"/>
                          </p:val>
                        </p:tav>
                        <p:tav tm="100000">
                          <p:val>
                            <p:strVal val="#ppt_h"/>
                          </p:val>
                        </p:tav>
                      </p:tavLst>
                    </p:anim>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07868" y="1411552"/>
            <a:ext cx="1117309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07868" y="1412875"/>
            <a:ext cx="1117309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7868" y="1411553"/>
            <a:ext cx="5484971" cy="1742015"/>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5986" y="1411553"/>
            <a:ext cx="5484971" cy="1742015"/>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07868" y="1411553"/>
            <a:ext cx="5484971"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174875"/>
            <a:ext cx="5484971"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93029" y="1411553"/>
            <a:ext cx="5487929"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1755" y="2174875"/>
            <a:ext cx="5489202"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12.xml"/><Relationship Id="rId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7868" y="230189"/>
            <a:ext cx="11173090"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07868" y="1412875"/>
            <a:ext cx="11173090" cy="2135969"/>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694" r:id="rId1"/>
    <p:sldLayoutId id="2147483737"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50" baseline="0" dirty="0">
          <a:ln w="3175">
            <a:noFill/>
          </a:ln>
          <a:gradFill flip="none" rotWithShape="1">
            <a:gsLst>
              <a:gs pos="0">
                <a:srgbClr val="F9CE55"/>
              </a:gs>
              <a:gs pos="80000">
                <a:srgbClr val="FFFFFF"/>
              </a:gs>
            </a:gsLst>
            <a:lin ang="5400000" scaled="1"/>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396875" indent="-396875" algn="l" defTabSz="914363" rtl="0" eaLnBrk="1" latinLnBrk="0" hangingPunct="1">
        <a:lnSpc>
          <a:spcPct val="90000"/>
        </a:lnSpc>
        <a:spcBef>
          <a:spcPct val="20000"/>
        </a:spcBef>
        <a:buFontTx/>
        <a:buBlip>
          <a:blip r:embed="rId14"/>
        </a:buBlip>
        <a:defRPr sz="3200" kern="1200">
          <a:gradFill>
            <a:gsLst>
              <a:gs pos="0">
                <a:schemeClr val="tx1"/>
              </a:gs>
              <a:gs pos="100000">
                <a:schemeClr val="tx1"/>
              </a:gs>
            </a:gsLst>
            <a:lin ang="5400000" scaled="0"/>
          </a:gradFill>
          <a:latin typeface="+mn-lt"/>
          <a:ea typeface="+mn-ea"/>
          <a:cs typeface="+mn-cs"/>
        </a:defRPr>
      </a:lvl1pPr>
      <a:lvl2pPr marL="914400" indent="-396875" algn="l" defTabSz="914363" rtl="0" eaLnBrk="1" latinLnBrk="0" hangingPunct="1">
        <a:lnSpc>
          <a:spcPct val="90000"/>
        </a:lnSpc>
        <a:spcBef>
          <a:spcPct val="20000"/>
        </a:spcBef>
        <a:buFontTx/>
        <a:buBlip>
          <a:blip r:embed="rId15"/>
        </a:buBlip>
        <a:defRPr sz="2800" kern="1200">
          <a:gradFill>
            <a:gsLst>
              <a:gs pos="0">
                <a:schemeClr val="tx1"/>
              </a:gs>
              <a:gs pos="100000">
                <a:schemeClr val="tx1"/>
              </a:gs>
            </a:gsLst>
            <a:lin ang="5400000" scaled="0"/>
          </a:gradFill>
          <a:latin typeface="+mn-lt"/>
          <a:ea typeface="+mn-ea"/>
          <a:cs typeface="+mn-cs"/>
        </a:defRPr>
      </a:lvl2pPr>
      <a:lvl3pPr marL="1258888" indent="-344488" algn="l" defTabSz="914363" rtl="0" eaLnBrk="1" latinLnBrk="0" hangingPunct="1">
        <a:lnSpc>
          <a:spcPct val="90000"/>
        </a:lnSpc>
        <a:spcBef>
          <a:spcPct val="20000"/>
        </a:spcBef>
        <a:buFontTx/>
        <a:buBlip>
          <a:blip r:embed="rId15"/>
        </a:buBlip>
        <a:defRPr sz="2400" kern="1200">
          <a:gradFill>
            <a:gsLst>
              <a:gs pos="0">
                <a:schemeClr val="tx1"/>
              </a:gs>
              <a:gs pos="100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FontTx/>
        <a:buBlip>
          <a:blip r:embed="rId15"/>
        </a:buBlip>
        <a:defRPr sz="2400" kern="1200">
          <a:gradFill>
            <a:gsLst>
              <a:gs pos="0">
                <a:schemeClr val="tx1"/>
              </a:gs>
              <a:gs pos="100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FontTx/>
        <a:buBlip>
          <a:blip r:embed="rId15"/>
        </a:buBlip>
        <a:defRPr sz="2400" kern="1200">
          <a:gradFill>
            <a:gsLst>
              <a:gs pos="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4"/>
          <a:srcRect b="10453"/>
          <a:stretch>
            <a:fillRect/>
          </a:stretch>
        </p:blipFill>
        <p:spPr>
          <a:xfrm>
            <a:off x="0" y="1299706"/>
            <a:ext cx="12188825" cy="5558294"/>
          </a:xfrm>
          <a:prstGeom prst="rect">
            <a:avLst/>
          </a:prstGeom>
        </p:spPr>
      </p:pic>
      <p:sp>
        <p:nvSpPr>
          <p:cNvPr id="2" name="Title Placeholder 1"/>
          <p:cNvSpPr>
            <a:spLocks noGrp="1"/>
          </p:cNvSpPr>
          <p:nvPr>
            <p:ph type="title"/>
          </p:nvPr>
        </p:nvSpPr>
        <p:spPr>
          <a:xfrm>
            <a:off x="507868" y="230189"/>
            <a:ext cx="11173090"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441" y="1905000"/>
            <a:ext cx="11071516"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21" r:id="rId1"/>
  </p:sldLayoutIdLst>
  <p:transition>
    <p:fade/>
  </p:transition>
  <p:txStyles>
    <p:titleStyle>
      <a:lvl1pPr algn="l" defTabSz="914363" rtl="0" eaLnBrk="1" latinLnBrk="0" hangingPunct="1">
        <a:lnSpc>
          <a:spcPct val="90000"/>
        </a:lnSpc>
        <a:spcBef>
          <a:spcPct val="0"/>
        </a:spcBef>
        <a:buNone/>
        <a:defRPr lang="en-US" sz="4800" b="0" kern="1200" cap="none" spc="-150" baseline="0" dirty="0">
          <a:ln w="3175">
            <a:noFill/>
          </a:ln>
          <a:gradFill flip="none" rotWithShape="1">
            <a:gsLst>
              <a:gs pos="0">
                <a:srgbClr val="F9CE55"/>
              </a:gs>
              <a:gs pos="80000">
                <a:srgbClr val="FFFFFF"/>
              </a:gs>
            </a:gsLst>
            <a:lin ang="5400000" scaled="1"/>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spc="-150">
          <a:solidFill>
            <a:schemeClr val="tx1"/>
          </a:solidFill>
          <a:latin typeface="Consolas" pitchFamily="49" charset="0"/>
          <a:ea typeface="+mn-ea"/>
          <a:cs typeface="Courier New" pitchFamily="49" charset="0"/>
        </a:defRPr>
      </a:lvl1pPr>
      <a:lvl2pPr marL="384954" indent="-7937" algn="l" defTabSz="914363" rtl="0" eaLnBrk="1" latinLnBrk="0" hangingPunct="1">
        <a:lnSpc>
          <a:spcPct val="90000"/>
        </a:lnSpc>
        <a:spcBef>
          <a:spcPct val="20000"/>
        </a:spcBef>
        <a:buFont typeface="Arial" pitchFamily="34" charset="0"/>
        <a:buNone/>
        <a:defRPr sz="2800" b="0" kern="1200" spc="-150">
          <a:solidFill>
            <a:schemeClr val="tx1"/>
          </a:solidFill>
          <a:latin typeface="Consolas" pitchFamily="49" charset="0"/>
          <a:ea typeface="+mn-ea"/>
          <a:cs typeface="Courier New" pitchFamily="49" charset="0"/>
        </a:defRPr>
      </a:lvl2pPr>
      <a:lvl3pPr marL="761970" indent="-7937" algn="l" defTabSz="914363" rtl="0" eaLnBrk="1" latinLnBrk="0" hangingPunct="1">
        <a:lnSpc>
          <a:spcPct val="90000"/>
        </a:lnSpc>
        <a:spcBef>
          <a:spcPct val="20000"/>
        </a:spcBef>
        <a:buFont typeface="Arial" pitchFamily="34" charset="0"/>
        <a:buNone/>
        <a:defRPr sz="2400" b="0" kern="1200" spc="-150">
          <a:solidFill>
            <a:schemeClr val="tx1"/>
          </a:solidFill>
          <a:latin typeface="Consolas" pitchFamily="49" charset="0"/>
          <a:ea typeface="+mn-ea"/>
          <a:cs typeface="Courier New" pitchFamily="49" charset="0"/>
        </a:defRPr>
      </a:lvl3pPr>
      <a:lvl4pPr marL="1094009" indent="7937" algn="l" defTabSz="914363" rtl="0" eaLnBrk="1" latinLnBrk="0" hangingPunct="1">
        <a:lnSpc>
          <a:spcPct val="90000"/>
        </a:lnSpc>
        <a:spcBef>
          <a:spcPct val="20000"/>
        </a:spcBef>
        <a:buFont typeface="Arial" pitchFamily="34" charset="0"/>
        <a:buNone/>
        <a:defRPr sz="2400" b="0" kern="1200" spc="-150">
          <a:solidFill>
            <a:schemeClr val="tx1"/>
          </a:solidFill>
          <a:latin typeface="Consolas" pitchFamily="49" charset="0"/>
          <a:ea typeface="+mn-ea"/>
          <a:cs typeface="Courier New" pitchFamily="49" charset="0"/>
        </a:defRPr>
      </a:lvl4pPr>
      <a:lvl5pPr marL="1426047" indent="0" algn="l" defTabSz="914363" rtl="0" eaLnBrk="1" latinLnBrk="0" hangingPunct="1">
        <a:lnSpc>
          <a:spcPct val="90000"/>
        </a:lnSpc>
        <a:spcBef>
          <a:spcPct val="20000"/>
        </a:spcBef>
        <a:buFont typeface="Arial" pitchFamily="34" charset="0"/>
        <a:buNone/>
        <a:defRPr sz="2400" b="0" kern="1200" spc="-150">
          <a:solidFill>
            <a:schemeClr val="tx1"/>
          </a:solidFill>
          <a:latin typeface="Consolas" pitchFamily="49" charset="0"/>
          <a:ea typeface="+mn-ea"/>
          <a:cs typeface="Courier New"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2.xml"/><Relationship Id="rId5" Type="http://schemas.openxmlformats.org/officeDocument/2006/relationships/image" Target="../media/image47.jpeg"/><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18" Type="http://schemas.openxmlformats.org/officeDocument/2006/relationships/image" Target="../media/image69.png"/><Relationship Id="rId26" Type="http://schemas.openxmlformats.org/officeDocument/2006/relationships/image" Target="../media/image77.png"/><Relationship Id="rId3" Type="http://schemas.openxmlformats.org/officeDocument/2006/relationships/image" Target="../media/image54.png"/><Relationship Id="rId21" Type="http://schemas.openxmlformats.org/officeDocument/2006/relationships/image" Target="../media/image72.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5" Type="http://schemas.openxmlformats.org/officeDocument/2006/relationships/image" Target="../media/image76.png"/><Relationship Id="rId2" Type="http://schemas.openxmlformats.org/officeDocument/2006/relationships/notesSlide" Target="../notesSlides/notesSlide9.xml"/><Relationship Id="rId16" Type="http://schemas.openxmlformats.org/officeDocument/2006/relationships/image" Target="../media/image67.png"/><Relationship Id="rId20" Type="http://schemas.openxmlformats.org/officeDocument/2006/relationships/image" Target="../media/image71.png"/><Relationship Id="rId29"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57.png"/><Relationship Id="rId11" Type="http://schemas.openxmlformats.org/officeDocument/2006/relationships/image" Target="../media/image62.png"/><Relationship Id="rId24" Type="http://schemas.openxmlformats.org/officeDocument/2006/relationships/image" Target="../media/image75.png"/><Relationship Id="rId32" Type="http://schemas.openxmlformats.org/officeDocument/2006/relationships/image" Target="../media/image83.png"/><Relationship Id="rId5" Type="http://schemas.openxmlformats.org/officeDocument/2006/relationships/image" Target="../media/image56.png"/><Relationship Id="rId15" Type="http://schemas.openxmlformats.org/officeDocument/2006/relationships/image" Target="../media/image66.png"/><Relationship Id="rId23" Type="http://schemas.openxmlformats.org/officeDocument/2006/relationships/image" Target="../media/image74.png"/><Relationship Id="rId28" Type="http://schemas.openxmlformats.org/officeDocument/2006/relationships/image" Target="../media/image79.png"/><Relationship Id="rId10" Type="http://schemas.openxmlformats.org/officeDocument/2006/relationships/image" Target="../media/image61.png"/><Relationship Id="rId19" Type="http://schemas.openxmlformats.org/officeDocument/2006/relationships/image" Target="../media/image70.png"/><Relationship Id="rId31" Type="http://schemas.openxmlformats.org/officeDocument/2006/relationships/image" Target="../media/image82.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 Id="rId22" Type="http://schemas.openxmlformats.org/officeDocument/2006/relationships/image" Target="../media/image73.png"/><Relationship Id="rId27" Type="http://schemas.openxmlformats.org/officeDocument/2006/relationships/image" Target="../media/image78.png"/><Relationship Id="rId30" Type="http://schemas.openxmlformats.org/officeDocument/2006/relationships/image" Target="../media/image81.png"/></Relationships>
</file>

<file path=ppt/slides/_rels/slide1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86.png"/><Relationship Id="rId4" Type="http://schemas.openxmlformats.org/officeDocument/2006/relationships/image" Target="../media/image85.png"/></Relationships>
</file>

<file path=ppt/slides/_rels/slide15.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89.jpeg"/><Relationship Id="rId4" Type="http://schemas.openxmlformats.org/officeDocument/2006/relationships/image" Target="../media/image88.jpeg"/></Relationships>
</file>

<file path=ppt/slides/_rels/slide16.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chart" Target="../charts/chart2.xml"/><Relationship Id="rId3" Type="http://schemas.openxmlformats.org/officeDocument/2006/relationships/image" Target="../media/image84.png"/><Relationship Id="rId7" Type="http://schemas.openxmlformats.org/officeDocument/2006/relationships/image" Target="../media/image93.png"/><Relationship Id="rId12" Type="http://schemas.openxmlformats.org/officeDocument/2006/relationships/image" Target="../media/image9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92.png"/><Relationship Id="rId11" Type="http://schemas.openxmlformats.org/officeDocument/2006/relationships/image" Target="../media/image61.png"/><Relationship Id="rId5" Type="http://schemas.openxmlformats.org/officeDocument/2006/relationships/image" Target="../media/image91.png"/><Relationship Id="rId10" Type="http://schemas.openxmlformats.org/officeDocument/2006/relationships/image" Target="../media/image95.png"/><Relationship Id="rId4" Type="http://schemas.openxmlformats.org/officeDocument/2006/relationships/image" Target="../media/image90.png"/><Relationship Id="rId9" Type="http://schemas.openxmlformats.org/officeDocument/2006/relationships/image" Target="../media/image60.png"/></Relationships>
</file>

<file path=ppt/slides/_rels/slide17.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4.png"/><Relationship Id="rId7" Type="http://schemas.openxmlformats.org/officeDocument/2006/relationships/image" Target="../media/image92.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61.png"/><Relationship Id="rId4" Type="http://schemas.openxmlformats.org/officeDocument/2006/relationships/image" Target="../media/image96.png"/></Relationships>
</file>

<file path=ppt/slides/_rels/slide18.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3" Type="http://schemas.openxmlformats.org/officeDocument/2006/relationships/image" Target="../media/image84.png"/><Relationship Id="rId7" Type="http://schemas.openxmlformats.org/officeDocument/2006/relationships/image" Target="../media/image100.png"/><Relationship Id="rId12" Type="http://schemas.openxmlformats.org/officeDocument/2006/relationships/image" Target="../media/image105.png"/><Relationship Id="rId2" Type="http://schemas.openxmlformats.org/officeDocument/2006/relationships/notesSlide" Target="../notesSlides/notesSlide14.xml"/><Relationship Id="rId16" Type="http://schemas.openxmlformats.org/officeDocument/2006/relationships/image" Target="../media/image109.png"/><Relationship Id="rId1" Type="http://schemas.openxmlformats.org/officeDocument/2006/relationships/slideLayout" Target="../slideLayouts/slideLayout7.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5" Type="http://schemas.openxmlformats.org/officeDocument/2006/relationships/image" Target="../media/image108.pn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png"/><Relationship Id="rId14" Type="http://schemas.openxmlformats.org/officeDocument/2006/relationships/image" Target="../media/image107.png"/></Relationships>
</file>

<file path=ppt/slides/_rels/slide19.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84.png"/><Relationship Id="rId1" Type="http://schemas.openxmlformats.org/officeDocument/2006/relationships/slideLayout" Target="../slideLayouts/slideLayout3.xml"/><Relationship Id="rId6" Type="http://schemas.openxmlformats.org/officeDocument/2006/relationships/image" Target="../media/image110.png"/><Relationship Id="rId5" Type="http://schemas.openxmlformats.org/officeDocument/2006/relationships/image" Target="../media/image106.png"/><Relationship Id="rId4" Type="http://schemas.openxmlformats.org/officeDocument/2006/relationships/image" Target="../media/image10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12.png"/></Relationships>
</file>

<file path=ppt/slides/_rels/slide2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14.png"/></Relationships>
</file>

<file path=ppt/slides/_rels/slide2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16.png"/></Relationships>
</file>

<file path=ppt/slides/_rels/slide2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2.xml"/><Relationship Id="rId16"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oleObject" Target="../embeddings/oleObject1.bin"/><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22.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notesSlide" Target="../notesSlides/notesSlide4.xml"/><Relationship Id="rId16" Type="http://schemas.openxmlformats.org/officeDocument/2006/relationships/image" Target="../media/image34.png"/><Relationship Id="rId1" Type="http://schemas.openxmlformats.org/officeDocument/2006/relationships/slideLayout" Target="../slideLayouts/slideLayout5.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19.pn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27.png"/><Relationship Id="rId14" Type="http://schemas.openxmlformats.org/officeDocument/2006/relationships/image" Target="../media/image32.png"/></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42.png"/><Relationship Id="rId3" Type="http://schemas.openxmlformats.org/officeDocument/2006/relationships/image" Target="../media/image23.png"/><Relationship Id="rId7" Type="http://schemas.openxmlformats.org/officeDocument/2006/relationships/image" Target="../media/image31.png"/><Relationship Id="rId12" Type="http://schemas.openxmlformats.org/officeDocument/2006/relationships/image" Target="../media/image41.png"/><Relationship Id="rId2" Type="http://schemas.openxmlformats.org/officeDocument/2006/relationships/notesSlide" Target="../notesSlides/notesSlide5.xml"/><Relationship Id="rId16" Type="http://schemas.openxmlformats.org/officeDocument/2006/relationships/image" Target="../media/image22.png"/><Relationship Id="rId1" Type="http://schemas.openxmlformats.org/officeDocument/2006/relationships/slideLayout" Target="../slideLayouts/slideLayout5.xml"/><Relationship Id="rId6" Type="http://schemas.openxmlformats.org/officeDocument/2006/relationships/image" Target="../media/image26.png"/><Relationship Id="rId11" Type="http://schemas.openxmlformats.org/officeDocument/2006/relationships/image" Target="../media/image40.png"/><Relationship Id="rId5" Type="http://schemas.openxmlformats.org/officeDocument/2006/relationships/image" Target="../media/image38.png"/><Relationship Id="rId15" Type="http://schemas.openxmlformats.org/officeDocument/2006/relationships/image" Target="../media/image32.png"/><Relationship Id="rId10" Type="http://schemas.openxmlformats.org/officeDocument/2006/relationships/image" Target="../media/image39.png"/><Relationship Id="rId4" Type="http://schemas.openxmlformats.org/officeDocument/2006/relationships/image" Target="../media/image37.png"/><Relationship Id="rId9" Type="http://schemas.openxmlformats.org/officeDocument/2006/relationships/image" Target="../media/image33.png"/><Relationship Id="rId14" Type="http://schemas.openxmlformats.org/officeDocument/2006/relationships/image" Target="../media/image43.png"/></Relationships>
</file>

<file path=ppt/slides/_rels/slide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s-MX" dirty="0" smtClean="0"/>
              <a:t>Administración de Windows 7</a:t>
            </a:r>
            <a:endParaRPr lang="es-MX" dirty="0"/>
          </a:p>
        </p:txBody>
      </p:sp>
      <p:sp>
        <p:nvSpPr>
          <p:cNvPr id="7" name="Subtitle 6"/>
          <p:cNvSpPr>
            <a:spLocks noGrp="1"/>
          </p:cNvSpPr>
          <p:nvPr>
            <p:ph type="subTitle" idx="1"/>
          </p:nvPr>
        </p:nvSpPr>
        <p:spPr>
          <a:xfrm>
            <a:off x="608012" y="4724400"/>
            <a:ext cx="10239883" cy="461665"/>
          </a:xfrm>
        </p:spPr>
        <p:txBody>
          <a:bodyPr/>
          <a:lstStyle/>
          <a:p>
            <a:r>
              <a:rPr lang="es-MX" dirty="0" smtClean="0"/>
              <a:t>Rubén </a:t>
            </a:r>
            <a:r>
              <a:rPr lang="es-MX" dirty="0" err="1" smtClean="0"/>
              <a:t>Colomo</a:t>
            </a:r>
            <a:r>
              <a:rPr lang="es-MX" dirty="0" smtClean="0"/>
              <a:t> </a:t>
            </a:r>
          </a:p>
          <a:p>
            <a:r>
              <a:rPr lang="es-MX" dirty="0" smtClean="0"/>
              <a:t>Divulgación Tecnológica – TechNet México</a:t>
            </a:r>
          </a:p>
          <a:p>
            <a:r>
              <a:rPr lang="es-MX" dirty="0" smtClean="0"/>
              <a:t>http://blogs.technet.com/rubencolomo</a:t>
            </a:r>
            <a:endParaRPr lang="es-MX" dirty="0"/>
          </a:p>
        </p:txBody>
      </p:sp>
      <p:pic>
        <p:nvPicPr>
          <p:cNvPr id="2050" name="Picture 2" descr="E:\PHOTO GALLERY\Logos\TechNet\TechNet Tech net logo reverse.png"/>
          <p:cNvPicPr>
            <a:picLocks noChangeAspect="1" noChangeArrowheads="1"/>
          </p:cNvPicPr>
          <p:nvPr/>
        </p:nvPicPr>
        <p:blipFill>
          <a:blip r:embed="rId2"/>
          <a:srcRect/>
          <a:stretch>
            <a:fillRect/>
          </a:stretch>
        </p:blipFill>
        <p:spPr bwMode="auto">
          <a:xfrm>
            <a:off x="8456612" y="6096000"/>
            <a:ext cx="3200400" cy="336884"/>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linds(horizont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linds(horizontal)">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88" name="Rectangle 12"/>
          <p:cNvSpPr>
            <a:spLocks noGrp="1" noChangeArrowheads="1"/>
          </p:cNvSpPr>
          <p:nvPr>
            <p:ph type="title"/>
          </p:nvPr>
        </p:nvSpPr>
        <p:spPr>
          <a:xfrm>
            <a:off x="515937" y="228601"/>
            <a:ext cx="11165020" cy="1052596"/>
          </a:xfrm>
        </p:spPr>
        <p:txBody>
          <a:bodyPr/>
          <a:lstStyle/>
          <a:p>
            <a:r>
              <a:rPr lang="en-GB" dirty="0" smtClean="0"/>
              <a:t>Windows PowerShell</a:t>
            </a:r>
            <a:br>
              <a:rPr lang="en-GB" dirty="0" smtClean="0"/>
            </a:br>
            <a:endParaRPr lang="en-GB" sz="2800" dirty="0" smtClean="0">
              <a:solidFill>
                <a:schemeClr val="accent1"/>
              </a:solidFill>
            </a:endParaRPr>
          </a:p>
        </p:txBody>
      </p:sp>
      <p:pic>
        <p:nvPicPr>
          <p:cNvPr id="2057" name="Picture 3"/>
          <p:cNvPicPr>
            <a:picLocks noChangeAspect="1" noChangeArrowheads="1"/>
          </p:cNvPicPr>
          <p:nvPr/>
        </p:nvPicPr>
        <p:blipFill>
          <a:blip r:embed="rId4"/>
          <a:srcRect/>
          <a:stretch>
            <a:fillRect/>
          </a:stretch>
        </p:blipFill>
        <p:spPr bwMode="auto">
          <a:xfrm>
            <a:off x="0" y="1759289"/>
            <a:ext cx="5770648" cy="3033713"/>
          </a:xfrm>
          <a:prstGeom prst="rect">
            <a:avLst/>
          </a:prstGeom>
          <a:noFill/>
          <a:ln w="9525">
            <a:noFill/>
            <a:miter lim="800000"/>
            <a:headEnd/>
            <a:tailEnd/>
          </a:ln>
        </p:spPr>
      </p:pic>
      <p:sp>
        <p:nvSpPr>
          <p:cNvPr id="2060" name="AutoShape 12" descr="image001"/>
          <p:cNvSpPr>
            <a:spLocks noChangeAspect="1" noChangeArrowheads="1"/>
          </p:cNvSpPr>
          <p:nvPr/>
        </p:nvSpPr>
        <p:spPr bwMode="auto">
          <a:xfrm>
            <a:off x="-82529" y="628650"/>
            <a:ext cx="12353883" cy="5600700"/>
          </a:xfrm>
          <a:prstGeom prst="rect">
            <a:avLst/>
          </a:prstGeom>
          <a:noFill/>
        </p:spPr>
        <p:txBody>
          <a:bodyPr/>
          <a:lstStyle/>
          <a:p>
            <a:endParaRPr lang="en-US" dirty="0"/>
          </a:p>
        </p:txBody>
      </p:sp>
      <p:pic>
        <p:nvPicPr>
          <p:cNvPr id="2065" name="Picture 17" descr="screen2"/>
          <p:cNvPicPr>
            <a:picLocks noChangeAspect="1" noChangeArrowheads="1"/>
          </p:cNvPicPr>
          <p:nvPr/>
        </p:nvPicPr>
        <p:blipFill>
          <a:blip r:embed="rId5"/>
          <a:srcRect/>
          <a:stretch>
            <a:fillRect/>
          </a:stretch>
        </p:blipFill>
        <p:spPr bwMode="auto">
          <a:xfrm>
            <a:off x="6094412" y="1759288"/>
            <a:ext cx="5586545" cy="3049588"/>
          </a:xfrm>
          <a:prstGeom prst="roundRect">
            <a:avLst>
              <a:gd name="adj" fmla="val 2499"/>
            </a:avLst>
          </a:prstGeom>
          <a:noFill/>
          <a:effectLst>
            <a:outerShdw blurRad="50800" dist="38100" dir="5400000" algn="t" rotWithShape="0">
              <a:prstClr val="black">
                <a:alpha val="40000"/>
              </a:prstClr>
            </a:outerShdw>
          </a:effectLst>
        </p:spPr>
      </p:pic>
    </p:spTree>
    <p:custDataLst>
      <p:tags r:id="rId1"/>
    </p:custData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57"/>
                                        </p:tgtEl>
                                        <p:attrNameLst>
                                          <p:attrName>style.visibility</p:attrName>
                                        </p:attrNameLst>
                                      </p:cBhvr>
                                      <p:to>
                                        <p:strVal val="visible"/>
                                      </p:to>
                                    </p:set>
                                    <p:animEffect transition="in" filter="fade">
                                      <p:cBhvr>
                                        <p:cTn id="7" dur="1000"/>
                                        <p:tgtEl>
                                          <p:spTgt spid="2057"/>
                                        </p:tgtEl>
                                      </p:cBhvr>
                                    </p:animEffect>
                                    <p:anim calcmode="lin" valueType="num">
                                      <p:cBhvr>
                                        <p:cTn id="8" dur="1000" fill="hold"/>
                                        <p:tgtEl>
                                          <p:spTgt spid="2057"/>
                                        </p:tgtEl>
                                        <p:attrNameLst>
                                          <p:attrName>ppt_x</p:attrName>
                                        </p:attrNameLst>
                                      </p:cBhvr>
                                      <p:tavLst>
                                        <p:tav tm="0">
                                          <p:val>
                                            <p:strVal val="#ppt_x"/>
                                          </p:val>
                                        </p:tav>
                                        <p:tav tm="100000">
                                          <p:val>
                                            <p:strVal val="#ppt_x"/>
                                          </p:val>
                                        </p:tav>
                                      </p:tavLst>
                                    </p:anim>
                                    <p:anim calcmode="lin" valueType="num">
                                      <p:cBhvr>
                                        <p:cTn id="9" dur="1000" fill="hold"/>
                                        <p:tgtEl>
                                          <p:spTgt spid="205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065"/>
                                        </p:tgtEl>
                                        <p:attrNameLst>
                                          <p:attrName>style.visibility</p:attrName>
                                        </p:attrNameLst>
                                      </p:cBhvr>
                                      <p:to>
                                        <p:strVal val="visible"/>
                                      </p:to>
                                    </p:set>
                                    <p:animEffect transition="in" filter="fade">
                                      <p:cBhvr>
                                        <p:cTn id="12" dur="1000"/>
                                        <p:tgtEl>
                                          <p:spTgt spid="2065"/>
                                        </p:tgtEl>
                                      </p:cBhvr>
                                    </p:animEffect>
                                    <p:anim calcmode="lin" valueType="num">
                                      <p:cBhvr>
                                        <p:cTn id="13" dur="1000" fill="hold"/>
                                        <p:tgtEl>
                                          <p:spTgt spid="2065"/>
                                        </p:tgtEl>
                                        <p:attrNameLst>
                                          <p:attrName>ppt_x</p:attrName>
                                        </p:attrNameLst>
                                      </p:cBhvr>
                                      <p:tavLst>
                                        <p:tav tm="0">
                                          <p:val>
                                            <p:strVal val="#ppt_x"/>
                                          </p:val>
                                        </p:tav>
                                        <p:tav tm="100000">
                                          <p:val>
                                            <p:strVal val="#ppt_x"/>
                                          </p:val>
                                        </p:tav>
                                      </p:tavLst>
                                    </p:anim>
                                    <p:anim calcmode="lin" valueType="num">
                                      <p:cBhvr>
                                        <p:cTn id="14" dur="1000" fill="hold"/>
                                        <p:tgtEl>
                                          <p:spTgt spid="20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err="1" smtClean="0"/>
              <a:t>PowerShell</a:t>
            </a:r>
            <a:r>
              <a:rPr lang="en-GB" dirty="0" smtClean="0"/>
              <a:t> V2</a:t>
            </a:r>
            <a:endParaRPr lang="en-GB" dirty="0"/>
          </a:p>
        </p:txBody>
      </p:sp>
      <p:sp>
        <p:nvSpPr>
          <p:cNvPr id="20" name="Rounded Rectangle 19"/>
          <p:cNvSpPr/>
          <p:nvPr/>
        </p:nvSpPr>
        <p:spPr>
          <a:xfrm>
            <a:off x="1481517" y="929267"/>
            <a:ext cx="9184573" cy="1249774"/>
          </a:xfrm>
          <a:prstGeom prst="roundRect">
            <a:avLst>
              <a:gd name="adj" fmla="val 10000"/>
            </a:avLst>
          </a:prstGeom>
          <a:gradFill>
            <a:gsLst>
              <a:gs pos="0">
                <a:schemeClr val="accent4">
                  <a:shade val="15000"/>
                  <a:satMod val="180000"/>
                  <a:alpha val="50000"/>
                </a:schemeClr>
              </a:gs>
              <a:gs pos="50000">
                <a:schemeClr val="accent4">
                  <a:shade val="45000"/>
                  <a:satMod val="170000"/>
                  <a:alpha val="50000"/>
                </a:schemeClr>
              </a:gs>
              <a:gs pos="70000">
                <a:schemeClr val="accent4">
                  <a:tint val="99000"/>
                  <a:shade val="65000"/>
                  <a:satMod val="155000"/>
                  <a:alpha val="50000"/>
                </a:schemeClr>
              </a:gs>
              <a:gs pos="100000">
                <a:schemeClr val="accent4">
                  <a:tint val="95500"/>
                  <a:shade val="100000"/>
                  <a:satMod val="155000"/>
                  <a:alpha val="42000"/>
                </a:schemeClr>
              </a:gs>
            </a:gsLst>
          </a:gradFill>
          <a:ln>
            <a:noFill/>
            <a:headEnd type="none" w="med" len="med"/>
            <a:tailEnd type="none" w="med" len="med"/>
          </a:ln>
        </p:spPr>
        <p:style>
          <a:lnRef idx="0">
            <a:schemeClr val="accent4"/>
          </a:lnRef>
          <a:fillRef idx="3">
            <a:schemeClr val="accent4"/>
          </a:fillRef>
          <a:effectRef idx="3">
            <a:schemeClr val="accent4"/>
          </a:effectRef>
          <a:fontRef idx="minor">
            <a:schemeClr val="lt1"/>
          </a:fontRef>
        </p:style>
      </p:sp>
      <p:sp>
        <p:nvSpPr>
          <p:cNvPr id="22" name="Rounded Rectangle 21"/>
          <p:cNvSpPr/>
          <p:nvPr/>
        </p:nvSpPr>
        <p:spPr>
          <a:xfrm>
            <a:off x="1481517" y="5136871"/>
            <a:ext cx="9184573" cy="1249774"/>
          </a:xfrm>
          <a:prstGeom prst="roundRect">
            <a:avLst>
              <a:gd name="adj" fmla="val 10000"/>
            </a:avLst>
          </a:prstGeom>
          <a:gradFill>
            <a:gsLst>
              <a:gs pos="0">
                <a:schemeClr val="accent4">
                  <a:shade val="15000"/>
                  <a:satMod val="180000"/>
                  <a:alpha val="50000"/>
                </a:schemeClr>
              </a:gs>
              <a:gs pos="50000">
                <a:schemeClr val="accent4">
                  <a:shade val="45000"/>
                  <a:satMod val="170000"/>
                  <a:alpha val="50000"/>
                </a:schemeClr>
              </a:gs>
              <a:gs pos="70000">
                <a:schemeClr val="accent4">
                  <a:tint val="99000"/>
                  <a:shade val="65000"/>
                  <a:satMod val="155000"/>
                  <a:alpha val="50000"/>
                </a:schemeClr>
              </a:gs>
              <a:gs pos="100000">
                <a:schemeClr val="accent4">
                  <a:tint val="95500"/>
                  <a:shade val="100000"/>
                  <a:satMod val="155000"/>
                  <a:alpha val="42000"/>
                </a:schemeClr>
              </a:gs>
            </a:gsLst>
          </a:gradFill>
          <a:ln>
            <a:noFill/>
            <a:headEnd type="none" w="med" len="med"/>
            <a:tailEnd type="none" w="med" len="med"/>
          </a:ln>
        </p:spPr>
        <p:style>
          <a:lnRef idx="0">
            <a:schemeClr val="accent4"/>
          </a:lnRef>
          <a:fillRef idx="3">
            <a:schemeClr val="accent4"/>
          </a:fillRef>
          <a:effectRef idx="3">
            <a:schemeClr val="accent4"/>
          </a:effectRef>
          <a:fontRef idx="minor">
            <a:schemeClr val="lt1"/>
          </a:fontRef>
        </p:style>
      </p:sp>
      <p:sp>
        <p:nvSpPr>
          <p:cNvPr id="23" name="Rounded Rectangle 22"/>
          <p:cNvSpPr/>
          <p:nvPr/>
        </p:nvSpPr>
        <p:spPr>
          <a:xfrm>
            <a:off x="1481517" y="3734337"/>
            <a:ext cx="9184573" cy="1249774"/>
          </a:xfrm>
          <a:prstGeom prst="roundRect">
            <a:avLst>
              <a:gd name="adj" fmla="val 10000"/>
            </a:avLst>
          </a:prstGeom>
          <a:gradFill>
            <a:gsLst>
              <a:gs pos="0">
                <a:schemeClr val="accent4">
                  <a:shade val="15000"/>
                  <a:satMod val="180000"/>
                  <a:alpha val="50000"/>
                </a:schemeClr>
              </a:gs>
              <a:gs pos="50000">
                <a:schemeClr val="accent4">
                  <a:shade val="45000"/>
                  <a:satMod val="170000"/>
                  <a:alpha val="50000"/>
                </a:schemeClr>
              </a:gs>
              <a:gs pos="70000">
                <a:schemeClr val="accent4">
                  <a:tint val="99000"/>
                  <a:shade val="65000"/>
                  <a:satMod val="155000"/>
                  <a:alpha val="50000"/>
                </a:schemeClr>
              </a:gs>
              <a:gs pos="100000">
                <a:schemeClr val="accent4">
                  <a:tint val="95500"/>
                  <a:shade val="100000"/>
                  <a:satMod val="155000"/>
                  <a:alpha val="42000"/>
                </a:schemeClr>
              </a:gs>
            </a:gsLst>
          </a:gradFill>
          <a:ln>
            <a:noFill/>
            <a:headEnd type="none" w="med" len="med"/>
            <a:tailEnd type="none" w="med" len="med"/>
          </a:ln>
        </p:spPr>
        <p:style>
          <a:lnRef idx="0">
            <a:schemeClr val="accent4"/>
          </a:lnRef>
          <a:fillRef idx="3">
            <a:schemeClr val="accent4"/>
          </a:fillRef>
          <a:effectRef idx="3">
            <a:schemeClr val="accent4"/>
          </a:effectRef>
          <a:fontRef idx="minor">
            <a:schemeClr val="lt1"/>
          </a:fontRef>
        </p:style>
      </p:sp>
      <p:sp>
        <p:nvSpPr>
          <p:cNvPr id="24" name="Rounded Rectangle 23"/>
          <p:cNvSpPr/>
          <p:nvPr/>
        </p:nvSpPr>
        <p:spPr>
          <a:xfrm>
            <a:off x="1481517" y="2331802"/>
            <a:ext cx="9184573" cy="1249774"/>
          </a:xfrm>
          <a:prstGeom prst="roundRect">
            <a:avLst>
              <a:gd name="adj" fmla="val 10000"/>
            </a:avLst>
          </a:prstGeom>
          <a:gradFill>
            <a:gsLst>
              <a:gs pos="0">
                <a:schemeClr val="accent4">
                  <a:shade val="15000"/>
                  <a:satMod val="180000"/>
                  <a:alpha val="50000"/>
                </a:schemeClr>
              </a:gs>
              <a:gs pos="50000">
                <a:schemeClr val="accent4">
                  <a:shade val="45000"/>
                  <a:satMod val="170000"/>
                  <a:alpha val="50000"/>
                </a:schemeClr>
              </a:gs>
              <a:gs pos="70000">
                <a:schemeClr val="accent4">
                  <a:tint val="99000"/>
                  <a:shade val="65000"/>
                  <a:satMod val="155000"/>
                  <a:alpha val="50000"/>
                </a:schemeClr>
              </a:gs>
              <a:gs pos="100000">
                <a:schemeClr val="accent4">
                  <a:tint val="95500"/>
                  <a:shade val="100000"/>
                  <a:satMod val="155000"/>
                  <a:alpha val="42000"/>
                </a:schemeClr>
              </a:gs>
            </a:gsLst>
          </a:gradFill>
          <a:ln>
            <a:noFill/>
            <a:headEnd type="none" w="med" len="med"/>
            <a:tailEnd type="none" w="med" len="med"/>
          </a:ln>
        </p:spPr>
        <p:style>
          <a:lnRef idx="0">
            <a:schemeClr val="accent4"/>
          </a:lnRef>
          <a:fillRef idx="3">
            <a:schemeClr val="accent4"/>
          </a:fillRef>
          <a:effectRef idx="3">
            <a:schemeClr val="accent4"/>
          </a:effectRef>
          <a:fontRef idx="minor">
            <a:schemeClr val="lt1"/>
          </a:fontRef>
        </p:style>
      </p:sp>
      <p:sp>
        <p:nvSpPr>
          <p:cNvPr id="21" name="Rounded Rectangle 4"/>
          <p:cNvSpPr/>
          <p:nvPr/>
        </p:nvSpPr>
        <p:spPr bwMode="white">
          <a:xfrm>
            <a:off x="3945106" y="1027858"/>
            <a:ext cx="6731693" cy="1215382"/>
          </a:xfrm>
          <a:prstGeom prst="rect">
            <a:avLst/>
          </a:prstGeom>
        </p:spPr>
        <p:txBody>
          <a:bodyPr vert="horz" wrap="square" lIns="0" tIns="72000" rIns="0" bIns="0" rtlCol="0">
            <a:noAutofit/>
          </a:bodyPr>
          <a:lstStyle/>
          <a:p>
            <a:pPr marL="358775" lvl="0" indent="-358775">
              <a:lnSpc>
                <a:spcPct val="70000"/>
              </a:lnSpc>
              <a:spcBef>
                <a:spcPct val="20000"/>
              </a:spcBef>
              <a:buSzPct val="120000"/>
            </a:pPr>
            <a:r>
              <a:rPr lang="en-US" b="1" dirty="0" smtClean="0">
                <a:solidFill>
                  <a:schemeClr val="tx1"/>
                </a:solidFill>
                <a:latin typeface="Calibri" pitchFamily="34" charset="0"/>
              </a:rPr>
              <a:t>GUI </a:t>
            </a:r>
            <a:r>
              <a:rPr lang="en-US" b="1" dirty="0" err="1" smtClean="0">
                <a:solidFill>
                  <a:schemeClr val="tx1"/>
                </a:solidFill>
                <a:latin typeface="Calibri" pitchFamily="34" charset="0"/>
              </a:rPr>
              <a:t>sobre</a:t>
            </a:r>
            <a:r>
              <a:rPr lang="en-US" b="1" dirty="0" smtClean="0">
                <a:solidFill>
                  <a:schemeClr val="tx1"/>
                </a:solidFill>
                <a:latin typeface="Calibri" pitchFamily="34" charset="0"/>
              </a:rPr>
              <a:t> PowerShell</a:t>
            </a:r>
            <a:endParaRPr lang="en-US" b="1" dirty="0">
              <a:solidFill>
                <a:schemeClr val="tx1"/>
              </a:solidFill>
              <a:latin typeface="Calibri" pitchFamily="34" charset="0"/>
            </a:endParaRPr>
          </a:p>
          <a:p>
            <a:pPr marL="358775" lvl="1" indent="-358775" fontAlgn="base">
              <a:lnSpc>
                <a:spcPct val="70000"/>
              </a:lnSpc>
              <a:spcBef>
                <a:spcPct val="20000"/>
              </a:spcBef>
              <a:spcAft>
                <a:spcPts val="100"/>
              </a:spcAft>
              <a:buSzPct val="120000"/>
              <a:buBlip>
                <a:blip r:embed="rId3"/>
              </a:buBlip>
              <a:defRPr/>
            </a:pPr>
            <a:r>
              <a:rPr lang="en-US" sz="1600" dirty="0" err="1" smtClean="0">
                <a:solidFill>
                  <a:schemeClr val="tx1"/>
                </a:solidFill>
                <a:latin typeface="Calibri" pitchFamily="34" charset="0"/>
              </a:rPr>
              <a:t>Línea</a:t>
            </a:r>
            <a:r>
              <a:rPr lang="en-US" sz="1600" dirty="0" smtClean="0">
                <a:solidFill>
                  <a:schemeClr val="tx1"/>
                </a:solidFill>
                <a:latin typeface="Calibri" pitchFamily="34" charset="0"/>
              </a:rPr>
              <a:t> de </a:t>
            </a:r>
            <a:r>
              <a:rPr lang="en-US" sz="1600" dirty="0" err="1" smtClean="0">
                <a:solidFill>
                  <a:schemeClr val="tx1"/>
                </a:solidFill>
                <a:latin typeface="Calibri" pitchFamily="34" charset="0"/>
              </a:rPr>
              <a:t>comandos</a:t>
            </a:r>
            <a:r>
              <a:rPr lang="en-US" sz="1600" dirty="0" smtClean="0">
                <a:solidFill>
                  <a:schemeClr val="tx1"/>
                </a:solidFill>
                <a:latin typeface="Calibri" pitchFamily="34" charset="0"/>
              </a:rPr>
              <a:t> e Interface </a:t>
            </a:r>
            <a:r>
              <a:rPr lang="en-US" sz="1600" dirty="0" err="1" smtClean="0">
                <a:solidFill>
                  <a:schemeClr val="tx1"/>
                </a:solidFill>
                <a:latin typeface="Calibri" pitchFamily="34" charset="0"/>
              </a:rPr>
              <a:t>gráfica</a:t>
            </a:r>
            <a:endParaRPr lang="en-US" sz="1600" dirty="0">
              <a:solidFill>
                <a:schemeClr val="tx1"/>
              </a:solidFill>
              <a:latin typeface="Calibri" pitchFamily="34" charset="0"/>
            </a:endParaRPr>
          </a:p>
          <a:p>
            <a:pPr marL="358775" lvl="1" indent="-358775" fontAlgn="base">
              <a:lnSpc>
                <a:spcPct val="70000"/>
              </a:lnSpc>
              <a:spcBef>
                <a:spcPct val="20000"/>
              </a:spcBef>
              <a:spcAft>
                <a:spcPts val="100"/>
              </a:spcAft>
              <a:buSzPct val="120000"/>
              <a:buBlip>
                <a:blip r:embed="rId3"/>
              </a:buBlip>
              <a:defRPr/>
            </a:pPr>
            <a:r>
              <a:rPr lang="en-US" sz="1600" dirty="0" err="1" smtClean="0">
                <a:solidFill>
                  <a:schemeClr val="tx1"/>
                </a:solidFill>
                <a:latin typeface="Calibri" pitchFamily="34" charset="0"/>
              </a:rPr>
              <a:t>Estandariza</a:t>
            </a:r>
            <a:r>
              <a:rPr lang="en-US" sz="1600" dirty="0" smtClean="0">
                <a:solidFill>
                  <a:schemeClr val="tx1"/>
                </a:solidFill>
                <a:latin typeface="Calibri" pitchFamily="34" charset="0"/>
              </a:rPr>
              <a:t> el </a:t>
            </a:r>
            <a:r>
              <a:rPr lang="en-US" sz="1600" dirty="0" err="1" smtClean="0">
                <a:solidFill>
                  <a:schemeClr val="tx1"/>
                </a:solidFill>
                <a:latin typeface="Calibri" pitchFamily="34" charset="0"/>
              </a:rPr>
              <a:t>acceso</a:t>
            </a:r>
            <a:r>
              <a:rPr lang="en-US" sz="1600" dirty="0" smtClean="0">
                <a:solidFill>
                  <a:schemeClr val="tx1"/>
                </a:solidFill>
                <a:latin typeface="Calibri" pitchFamily="34" charset="0"/>
              </a:rPr>
              <a:t> a los </a:t>
            </a:r>
            <a:r>
              <a:rPr lang="en-US" sz="1600" dirty="0" err="1" smtClean="0">
                <a:solidFill>
                  <a:schemeClr val="tx1"/>
                </a:solidFill>
                <a:latin typeface="Calibri" pitchFamily="34" charset="0"/>
              </a:rPr>
              <a:t>elementos</a:t>
            </a:r>
            <a:r>
              <a:rPr lang="en-US" sz="1600" dirty="0" smtClean="0">
                <a:solidFill>
                  <a:schemeClr val="tx1"/>
                </a:solidFill>
                <a:latin typeface="Calibri" pitchFamily="34" charset="0"/>
              </a:rPr>
              <a:t> de </a:t>
            </a:r>
            <a:r>
              <a:rPr lang="en-US" sz="1600" dirty="0" err="1" smtClean="0">
                <a:solidFill>
                  <a:schemeClr val="tx1"/>
                </a:solidFill>
                <a:latin typeface="Calibri" pitchFamily="34" charset="0"/>
              </a:rPr>
              <a:t>administración</a:t>
            </a:r>
            <a:endParaRPr lang="en-US" sz="1600" dirty="0" smtClean="0">
              <a:solidFill>
                <a:schemeClr val="tx1"/>
              </a:solidFill>
              <a:latin typeface="Calibri" pitchFamily="34" charset="0"/>
            </a:endParaRPr>
          </a:p>
        </p:txBody>
      </p:sp>
      <p:sp>
        <p:nvSpPr>
          <p:cNvPr id="7" name="Rounded Rectangle 6"/>
          <p:cNvSpPr/>
          <p:nvPr/>
        </p:nvSpPr>
        <p:spPr>
          <a:xfrm>
            <a:off x="1483128" y="931247"/>
            <a:ext cx="1766284" cy="1247795"/>
          </a:xfrm>
          <a:prstGeom prst="roundRect">
            <a:avLst>
              <a:gd name="adj" fmla="val 10000"/>
            </a:avLst>
          </a:prstGeom>
          <a:blipFill rotWithShape="0">
            <a:blip r:embed="rId4" cstate="print"/>
            <a:stretch>
              <a:fillRect/>
            </a:stretch>
          </a:blipFill>
          <a:ln>
            <a:noFill/>
          </a:ln>
          <a:effectLst>
            <a:outerShdw blurRad="50800" dist="38100" dir="5400000" algn="t" rotWithShape="0">
              <a:prstClr val="black">
                <a:alpha val="40000"/>
              </a:prstClr>
            </a:outerShdw>
          </a:effectLst>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19" name="Rounded Rectangle 7"/>
          <p:cNvSpPr/>
          <p:nvPr/>
        </p:nvSpPr>
        <p:spPr bwMode="white">
          <a:xfrm>
            <a:off x="3945108" y="2447593"/>
            <a:ext cx="6720981" cy="1091970"/>
          </a:xfrm>
          <a:prstGeom prst="rect">
            <a:avLst/>
          </a:prstGeom>
        </p:spPr>
        <p:txBody>
          <a:bodyPr vert="horz" wrap="square" lIns="0" tIns="72000" rIns="0" bIns="0" rtlCol="0">
            <a:noAutofit/>
          </a:bodyPr>
          <a:lstStyle/>
          <a:p>
            <a:pPr marL="358775" indent="-358775">
              <a:lnSpc>
                <a:spcPct val="70000"/>
              </a:lnSpc>
              <a:spcBef>
                <a:spcPct val="20000"/>
              </a:spcBef>
              <a:buSzPct val="120000"/>
            </a:pPr>
            <a:r>
              <a:rPr lang="en-US" b="1" dirty="0" smtClean="0">
                <a:solidFill>
                  <a:schemeClr val="tx1"/>
                </a:solidFill>
                <a:latin typeface="Calibri" pitchFamily="34" charset="0"/>
              </a:rPr>
              <a:t>Scripts</a:t>
            </a:r>
          </a:p>
          <a:p>
            <a:pPr marL="358775" lvl="1" indent="-358775" fontAlgn="base">
              <a:lnSpc>
                <a:spcPct val="70000"/>
              </a:lnSpc>
              <a:spcBef>
                <a:spcPct val="20000"/>
              </a:spcBef>
              <a:spcAft>
                <a:spcPts val="100"/>
              </a:spcAft>
              <a:buSzPct val="120000"/>
              <a:buBlip>
                <a:blip r:embed="rId3"/>
              </a:buBlip>
              <a:defRPr/>
            </a:pPr>
            <a:r>
              <a:rPr lang="en-US" sz="1600" dirty="0" err="1" smtClean="0">
                <a:solidFill>
                  <a:schemeClr val="tx1"/>
                </a:solidFill>
                <a:latin typeface="Calibri" pitchFamily="34" charset="0"/>
              </a:rPr>
              <a:t>Fácil</a:t>
            </a:r>
            <a:r>
              <a:rPr lang="en-US" sz="1600" dirty="0" smtClean="0">
                <a:solidFill>
                  <a:schemeClr val="tx1"/>
                </a:solidFill>
                <a:latin typeface="Calibri" pitchFamily="34" charset="0"/>
              </a:rPr>
              <a:t> de </a:t>
            </a:r>
            <a:r>
              <a:rPr lang="en-US" sz="1600" dirty="0" err="1" smtClean="0">
                <a:solidFill>
                  <a:schemeClr val="tx1"/>
                </a:solidFill>
                <a:latin typeface="Calibri" pitchFamily="34" charset="0"/>
              </a:rPr>
              <a:t>usar</a:t>
            </a:r>
            <a:endParaRPr lang="en-US" sz="1600" dirty="0" smtClean="0">
              <a:solidFill>
                <a:schemeClr val="tx1"/>
              </a:solidFill>
              <a:latin typeface="Calibri" pitchFamily="34" charset="0"/>
            </a:endParaRPr>
          </a:p>
          <a:p>
            <a:pPr marL="358775" lvl="1" indent="-358775" fontAlgn="base">
              <a:lnSpc>
                <a:spcPct val="70000"/>
              </a:lnSpc>
              <a:spcBef>
                <a:spcPct val="20000"/>
              </a:spcBef>
              <a:spcAft>
                <a:spcPts val="100"/>
              </a:spcAft>
              <a:buSzPct val="120000"/>
              <a:buBlip>
                <a:blip r:embed="rId3"/>
              </a:buBlip>
              <a:defRPr/>
            </a:pPr>
            <a:r>
              <a:rPr lang="en-US" sz="1600" dirty="0" err="1" smtClean="0">
                <a:solidFill>
                  <a:schemeClr val="tx1"/>
                </a:solidFill>
                <a:latin typeface="Calibri" pitchFamily="34" charset="0"/>
              </a:rPr>
              <a:t>Seguro</a:t>
            </a:r>
            <a:endParaRPr lang="en-US" sz="1600" dirty="0" smtClean="0">
              <a:solidFill>
                <a:schemeClr val="tx1"/>
              </a:solidFill>
              <a:latin typeface="Calibri" pitchFamily="34" charset="0"/>
            </a:endParaRPr>
          </a:p>
          <a:p>
            <a:pPr marL="358775" lvl="1" indent="-358775" fontAlgn="base">
              <a:lnSpc>
                <a:spcPct val="70000"/>
              </a:lnSpc>
              <a:spcBef>
                <a:spcPct val="20000"/>
              </a:spcBef>
              <a:spcAft>
                <a:spcPts val="100"/>
              </a:spcAft>
              <a:buSzPct val="120000"/>
              <a:buBlip>
                <a:blip r:embed="rId3"/>
              </a:buBlip>
              <a:defRPr/>
            </a:pPr>
            <a:r>
              <a:rPr lang="en-US" sz="1600" dirty="0" err="1" smtClean="0">
                <a:latin typeface="Calibri" pitchFamily="34" charset="0"/>
              </a:rPr>
              <a:t>Fácil</a:t>
            </a:r>
            <a:r>
              <a:rPr lang="en-US" sz="1600" dirty="0" smtClean="0">
                <a:latin typeface="Calibri" pitchFamily="34" charset="0"/>
              </a:rPr>
              <a:t> </a:t>
            </a:r>
            <a:r>
              <a:rPr lang="en-US" sz="1600" dirty="0" err="1" smtClean="0">
                <a:latin typeface="Calibri" pitchFamily="34" charset="0"/>
              </a:rPr>
              <a:t>para</a:t>
            </a:r>
            <a:r>
              <a:rPr lang="en-US" sz="1600" dirty="0" smtClean="0">
                <a:latin typeface="Calibri" pitchFamily="34" charset="0"/>
              </a:rPr>
              <a:t> </a:t>
            </a:r>
            <a:r>
              <a:rPr lang="en-US" sz="1600" dirty="0" err="1" smtClean="0">
                <a:latin typeface="Calibri" pitchFamily="34" charset="0"/>
              </a:rPr>
              <a:t>compartir</a:t>
            </a:r>
            <a:r>
              <a:rPr lang="en-US" sz="1600" dirty="0" smtClean="0">
                <a:latin typeface="Calibri" pitchFamily="34" charset="0"/>
              </a:rPr>
              <a:t> y </a:t>
            </a:r>
            <a:r>
              <a:rPr lang="en-US" sz="1600" dirty="0" err="1" smtClean="0">
                <a:latin typeface="Calibri" pitchFamily="34" charset="0"/>
              </a:rPr>
              <a:t>dar</a:t>
            </a:r>
            <a:r>
              <a:rPr lang="en-US" sz="1600" dirty="0" smtClean="0">
                <a:latin typeface="Calibri" pitchFamily="34" charset="0"/>
              </a:rPr>
              <a:t> </a:t>
            </a:r>
            <a:r>
              <a:rPr lang="en-US" sz="1600" dirty="0" err="1" smtClean="0">
                <a:latin typeface="Calibri" pitchFamily="34" charset="0"/>
              </a:rPr>
              <a:t>soporte</a:t>
            </a:r>
            <a:endParaRPr lang="en-US" sz="1600" dirty="0" smtClean="0">
              <a:solidFill>
                <a:schemeClr val="tx1"/>
              </a:solidFill>
              <a:latin typeface="Calibri" pitchFamily="34" charset="0"/>
            </a:endParaRPr>
          </a:p>
        </p:txBody>
      </p:sp>
      <p:sp>
        <p:nvSpPr>
          <p:cNvPr id="9" name="Rounded Rectangle 8"/>
          <p:cNvSpPr/>
          <p:nvPr/>
        </p:nvSpPr>
        <p:spPr>
          <a:xfrm>
            <a:off x="1483128" y="2331802"/>
            <a:ext cx="1766284" cy="1249774"/>
          </a:xfrm>
          <a:prstGeom prst="roundRect">
            <a:avLst>
              <a:gd name="adj" fmla="val 10000"/>
            </a:avLst>
          </a:prstGeom>
          <a:blipFill rotWithShape="0">
            <a:blip r:embed="rId5"/>
            <a:stretch>
              <a:fillRect/>
            </a:stretch>
          </a:blipFill>
          <a:ln>
            <a:noFill/>
          </a:ln>
          <a:effectLst>
            <a:outerShdw blurRad="50800" dist="38100" dir="5400000" algn="t" rotWithShape="0">
              <a:prstClr val="black">
                <a:alpha val="40000"/>
              </a:prstClr>
            </a:outerShdw>
          </a:effectLst>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17" name="Rounded Rectangle 10"/>
          <p:cNvSpPr/>
          <p:nvPr/>
        </p:nvSpPr>
        <p:spPr bwMode="white">
          <a:xfrm>
            <a:off x="3945108" y="3788239"/>
            <a:ext cx="6720981" cy="1363712"/>
          </a:xfrm>
          <a:prstGeom prst="rect">
            <a:avLst/>
          </a:prstGeom>
        </p:spPr>
        <p:txBody>
          <a:bodyPr vert="horz" wrap="square" lIns="0" tIns="0" rIns="0" bIns="0" rtlCol="0">
            <a:noAutofit/>
          </a:bodyPr>
          <a:lstStyle/>
          <a:p>
            <a:pPr marL="358775" indent="-358775">
              <a:lnSpc>
                <a:spcPct val="65000"/>
              </a:lnSpc>
              <a:spcBef>
                <a:spcPts val="300"/>
              </a:spcBef>
              <a:buSzPct val="120000"/>
            </a:pPr>
            <a:r>
              <a:rPr lang="en-US" b="1" dirty="0" err="1" smtClean="0">
                <a:solidFill>
                  <a:schemeClr val="tx1"/>
                </a:solidFill>
                <a:latin typeface="Calibri" pitchFamily="34" charset="0"/>
              </a:rPr>
              <a:t>Modelo</a:t>
            </a:r>
            <a:r>
              <a:rPr lang="en-US" b="1" dirty="0" smtClean="0">
                <a:solidFill>
                  <a:schemeClr val="tx1"/>
                </a:solidFill>
                <a:latin typeface="Calibri" pitchFamily="34" charset="0"/>
              </a:rPr>
              <a:t> de </a:t>
            </a:r>
            <a:r>
              <a:rPr lang="en-US" b="1" dirty="0" err="1" smtClean="0">
                <a:solidFill>
                  <a:schemeClr val="tx1"/>
                </a:solidFill>
                <a:latin typeface="Calibri" pitchFamily="34" charset="0"/>
              </a:rPr>
              <a:t>código</a:t>
            </a:r>
            <a:r>
              <a:rPr lang="en-US" b="1" dirty="0" smtClean="0">
                <a:solidFill>
                  <a:schemeClr val="tx1"/>
                </a:solidFill>
                <a:latin typeface="Calibri" pitchFamily="34" charset="0"/>
              </a:rPr>
              <a:t> de </a:t>
            </a:r>
            <a:r>
              <a:rPr lang="en-US" b="1" dirty="0" err="1" smtClean="0">
                <a:solidFill>
                  <a:schemeClr val="tx1"/>
                </a:solidFill>
                <a:latin typeface="Calibri" pitchFamily="34" charset="0"/>
              </a:rPr>
              <a:t>execución</a:t>
            </a:r>
            <a:r>
              <a:rPr lang="en-US" b="1" dirty="0" smtClean="0">
                <a:solidFill>
                  <a:schemeClr val="tx1"/>
                </a:solidFill>
                <a:latin typeface="Calibri" pitchFamily="34" charset="0"/>
              </a:rPr>
              <a:t> universal</a:t>
            </a:r>
          </a:p>
          <a:p>
            <a:pPr marL="358775" lvl="1" indent="-358775" fontAlgn="base">
              <a:lnSpc>
                <a:spcPct val="65000"/>
              </a:lnSpc>
              <a:spcBef>
                <a:spcPts val="300"/>
              </a:spcBef>
              <a:spcAft>
                <a:spcPts val="100"/>
              </a:spcAft>
              <a:buSzPct val="120000"/>
              <a:buBlip>
                <a:blip r:embed="rId3"/>
              </a:buBlip>
              <a:defRPr/>
            </a:pPr>
            <a:r>
              <a:rPr lang="en-US" sz="1600" dirty="0" err="1" smtClean="0">
                <a:solidFill>
                  <a:schemeClr val="tx1"/>
                </a:solidFill>
                <a:latin typeface="Calibri" pitchFamily="34" charset="0"/>
              </a:rPr>
              <a:t>Ejecución</a:t>
            </a:r>
            <a:r>
              <a:rPr lang="en-US" sz="1600" dirty="0" smtClean="0">
                <a:solidFill>
                  <a:schemeClr val="tx1"/>
                </a:solidFill>
                <a:latin typeface="Calibri" pitchFamily="34" charset="0"/>
              </a:rPr>
              <a:t> </a:t>
            </a:r>
            <a:r>
              <a:rPr lang="en-US" sz="1600" dirty="0" smtClean="0">
                <a:latin typeface="Calibri" pitchFamily="34" charset="0"/>
              </a:rPr>
              <a:t>visible o en el background</a:t>
            </a:r>
            <a:endParaRPr lang="en-US" sz="1600" dirty="0" smtClean="0">
              <a:solidFill>
                <a:schemeClr val="tx1"/>
              </a:solidFill>
              <a:latin typeface="Calibri" pitchFamily="34" charset="0"/>
            </a:endParaRPr>
          </a:p>
          <a:p>
            <a:pPr marL="358775" lvl="1" indent="-358775" fontAlgn="base">
              <a:lnSpc>
                <a:spcPct val="65000"/>
              </a:lnSpc>
              <a:spcBef>
                <a:spcPts val="300"/>
              </a:spcBef>
              <a:spcAft>
                <a:spcPts val="100"/>
              </a:spcAft>
              <a:buSzPct val="120000"/>
              <a:buBlip>
                <a:blip r:embed="rId3"/>
              </a:buBlip>
              <a:defRPr/>
            </a:pPr>
            <a:r>
              <a:rPr lang="en-US" sz="1600" dirty="0" smtClean="0">
                <a:solidFill>
                  <a:schemeClr val="tx1"/>
                </a:solidFill>
                <a:latin typeface="Calibri" pitchFamily="34" charset="0"/>
              </a:rPr>
              <a:t>En </a:t>
            </a:r>
            <a:r>
              <a:rPr lang="en-US" sz="1600" dirty="0" err="1" smtClean="0">
                <a:solidFill>
                  <a:schemeClr val="tx1"/>
                </a:solidFill>
                <a:latin typeface="Calibri" pitchFamily="34" charset="0"/>
              </a:rPr>
              <a:t>una</a:t>
            </a:r>
            <a:r>
              <a:rPr lang="en-US" sz="1600" dirty="0" smtClean="0">
                <a:solidFill>
                  <a:schemeClr val="tx1"/>
                </a:solidFill>
                <a:latin typeface="Calibri" pitchFamily="34" charset="0"/>
              </a:rPr>
              <a:t> o </a:t>
            </a:r>
            <a:r>
              <a:rPr lang="en-US" sz="1600" dirty="0" err="1" smtClean="0">
                <a:solidFill>
                  <a:schemeClr val="tx1"/>
                </a:solidFill>
                <a:latin typeface="Calibri" pitchFamily="34" charset="0"/>
              </a:rPr>
              <a:t>más</a:t>
            </a:r>
            <a:r>
              <a:rPr lang="en-US" sz="1600" dirty="0" smtClean="0">
                <a:solidFill>
                  <a:schemeClr val="tx1"/>
                </a:solidFill>
                <a:latin typeface="Calibri" pitchFamily="34" charset="0"/>
              </a:rPr>
              <a:t> </a:t>
            </a:r>
            <a:r>
              <a:rPr lang="en-US" sz="1600" dirty="0" err="1" smtClean="0">
                <a:solidFill>
                  <a:schemeClr val="tx1"/>
                </a:solidFill>
                <a:latin typeface="Calibri" pitchFamily="34" charset="0"/>
              </a:rPr>
              <a:t>máquinas</a:t>
            </a:r>
            <a:endParaRPr lang="en-US" sz="1600" dirty="0" smtClean="0">
              <a:solidFill>
                <a:schemeClr val="tx1"/>
              </a:solidFill>
              <a:latin typeface="Calibri" pitchFamily="34" charset="0"/>
            </a:endParaRPr>
          </a:p>
          <a:p>
            <a:pPr marL="358775" lvl="1" indent="-358775" fontAlgn="base">
              <a:lnSpc>
                <a:spcPct val="65000"/>
              </a:lnSpc>
              <a:spcBef>
                <a:spcPts val="300"/>
              </a:spcBef>
              <a:spcAft>
                <a:spcPts val="100"/>
              </a:spcAft>
              <a:buSzPct val="120000"/>
              <a:buBlip>
                <a:blip r:embed="rId3"/>
              </a:buBlip>
              <a:defRPr/>
            </a:pPr>
            <a:r>
              <a:rPr lang="en-US" sz="1600" dirty="0" err="1" smtClean="0">
                <a:solidFill>
                  <a:schemeClr val="tx1"/>
                </a:solidFill>
                <a:latin typeface="Calibri" pitchFamily="34" charset="0"/>
              </a:rPr>
              <a:t>Iniciado</a:t>
            </a:r>
            <a:r>
              <a:rPr lang="en-US" sz="1600" dirty="0" smtClean="0">
                <a:solidFill>
                  <a:schemeClr val="tx1"/>
                </a:solidFill>
                <a:latin typeface="Calibri" pitchFamily="34" charset="0"/>
              </a:rPr>
              <a:t> </a:t>
            </a:r>
            <a:r>
              <a:rPr lang="en-US" sz="1600" dirty="0" err="1" smtClean="0">
                <a:solidFill>
                  <a:schemeClr val="tx1"/>
                </a:solidFill>
                <a:latin typeface="Calibri" pitchFamily="34" charset="0"/>
              </a:rPr>
              <a:t>por</a:t>
            </a:r>
            <a:r>
              <a:rPr lang="en-US" sz="1600" dirty="0" smtClean="0">
                <a:solidFill>
                  <a:schemeClr val="tx1"/>
                </a:solidFill>
                <a:latin typeface="Calibri" pitchFamily="34" charset="0"/>
              </a:rPr>
              <a:t> el </a:t>
            </a:r>
            <a:r>
              <a:rPr lang="en-US" sz="1600" dirty="0" err="1" smtClean="0">
                <a:solidFill>
                  <a:schemeClr val="tx1"/>
                </a:solidFill>
                <a:latin typeface="Calibri" pitchFamily="34" charset="0"/>
              </a:rPr>
              <a:t>usuario</a:t>
            </a:r>
            <a:r>
              <a:rPr lang="en-US" sz="1600" dirty="0" smtClean="0">
                <a:solidFill>
                  <a:schemeClr val="tx1"/>
                </a:solidFill>
                <a:latin typeface="Calibri" pitchFamily="34" charset="0"/>
              </a:rPr>
              <a:t> o un </a:t>
            </a:r>
            <a:r>
              <a:rPr lang="en-US" sz="1600" dirty="0" err="1" smtClean="0">
                <a:solidFill>
                  <a:schemeClr val="tx1"/>
                </a:solidFill>
                <a:latin typeface="Calibri" pitchFamily="34" charset="0"/>
              </a:rPr>
              <a:t>evento</a:t>
            </a:r>
            <a:endParaRPr lang="en-US" sz="1600" dirty="0" smtClean="0">
              <a:solidFill>
                <a:schemeClr val="tx1"/>
              </a:solidFill>
              <a:latin typeface="Calibri" pitchFamily="34" charset="0"/>
            </a:endParaRPr>
          </a:p>
        </p:txBody>
      </p:sp>
      <p:sp>
        <p:nvSpPr>
          <p:cNvPr id="15" name="Rounded Rectangle 13"/>
          <p:cNvSpPr/>
          <p:nvPr/>
        </p:nvSpPr>
        <p:spPr bwMode="white">
          <a:xfrm>
            <a:off x="3945108" y="5318312"/>
            <a:ext cx="6315114" cy="1112028"/>
          </a:xfrm>
          <a:prstGeom prst="rect">
            <a:avLst/>
          </a:prstGeom>
        </p:spPr>
        <p:txBody>
          <a:bodyPr vert="horz" wrap="square" lIns="0" tIns="0" rIns="0" bIns="0" rtlCol="0">
            <a:noAutofit/>
          </a:bodyPr>
          <a:lstStyle/>
          <a:p>
            <a:pPr marL="358775" indent="-358775">
              <a:lnSpc>
                <a:spcPct val="70000"/>
              </a:lnSpc>
              <a:spcBef>
                <a:spcPct val="20000"/>
              </a:spcBef>
              <a:buSzPct val="120000"/>
            </a:pPr>
            <a:r>
              <a:rPr lang="en-US" b="1" dirty="0" smtClean="0">
                <a:solidFill>
                  <a:schemeClr val="tx1"/>
                </a:solidFill>
                <a:latin typeface="Calibri" pitchFamily="34" charset="0"/>
              </a:rPr>
              <a:t>Feedback de la </a:t>
            </a:r>
            <a:r>
              <a:rPr lang="en-US" b="1" dirty="0" err="1" smtClean="0">
                <a:solidFill>
                  <a:schemeClr val="tx1"/>
                </a:solidFill>
                <a:latin typeface="Calibri" pitchFamily="34" charset="0"/>
              </a:rPr>
              <a:t>comunidad</a:t>
            </a:r>
            <a:endParaRPr lang="en-US" b="1" dirty="0" smtClean="0">
              <a:solidFill>
                <a:schemeClr val="tx1"/>
              </a:solidFill>
              <a:latin typeface="Calibri" pitchFamily="34" charset="0"/>
            </a:endParaRPr>
          </a:p>
          <a:p>
            <a:pPr marL="358775" lvl="1" indent="-358775" fontAlgn="base">
              <a:lnSpc>
                <a:spcPct val="70000"/>
              </a:lnSpc>
              <a:spcBef>
                <a:spcPct val="20000"/>
              </a:spcBef>
              <a:spcAft>
                <a:spcPts val="100"/>
              </a:spcAft>
              <a:buSzPct val="120000"/>
              <a:buBlip>
                <a:blip r:embed="rId3"/>
              </a:buBlip>
              <a:defRPr/>
            </a:pPr>
            <a:r>
              <a:rPr lang="en-US" sz="1600" dirty="0" err="1" smtClean="0">
                <a:solidFill>
                  <a:schemeClr val="tx1"/>
                </a:solidFill>
                <a:latin typeface="Calibri" pitchFamily="34" charset="0"/>
              </a:rPr>
              <a:t>Fortalecimiento</a:t>
            </a:r>
            <a:r>
              <a:rPr lang="en-US" sz="1600" dirty="0" smtClean="0">
                <a:solidFill>
                  <a:schemeClr val="tx1"/>
                </a:solidFill>
                <a:latin typeface="Calibri" pitchFamily="34" charset="0"/>
              </a:rPr>
              <a:t> del </a:t>
            </a:r>
            <a:r>
              <a:rPr lang="en-US" sz="1600" dirty="0" err="1" smtClean="0">
                <a:solidFill>
                  <a:schemeClr val="tx1"/>
                </a:solidFill>
                <a:latin typeface="Calibri" pitchFamily="34" charset="0"/>
              </a:rPr>
              <a:t>lenguaje</a:t>
            </a:r>
            <a:endParaRPr lang="en-US" sz="1600" dirty="0" smtClean="0">
              <a:solidFill>
                <a:schemeClr val="tx1"/>
              </a:solidFill>
              <a:latin typeface="Calibri" pitchFamily="34" charset="0"/>
            </a:endParaRPr>
          </a:p>
          <a:p>
            <a:pPr marL="358775" lvl="1" indent="-358775" fontAlgn="base">
              <a:lnSpc>
                <a:spcPct val="70000"/>
              </a:lnSpc>
              <a:spcBef>
                <a:spcPct val="20000"/>
              </a:spcBef>
              <a:spcAft>
                <a:spcPts val="100"/>
              </a:spcAft>
              <a:buSzPct val="120000"/>
              <a:buBlip>
                <a:blip r:embed="rId3"/>
              </a:buBlip>
              <a:defRPr/>
            </a:pPr>
            <a:r>
              <a:rPr lang="en-US" sz="1600" dirty="0" smtClean="0">
                <a:latin typeface="Calibri" pitchFamily="34" charset="0"/>
              </a:rPr>
              <a:t>Se </a:t>
            </a:r>
            <a:r>
              <a:rPr lang="en-US" sz="1600" dirty="0" err="1" smtClean="0">
                <a:latin typeface="Calibri" pitchFamily="34" charset="0"/>
              </a:rPr>
              <a:t>agregaron</a:t>
            </a:r>
            <a:r>
              <a:rPr lang="en-US" sz="1600" dirty="0" smtClean="0">
                <a:latin typeface="Calibri" pitchFamily="34" charset="0"/>
              </a:rPr>
              <a:t> </a:t>
            </a:r>
            <a:r>
              <a:rPr lang="en-US" sz="1600" dirty="0" err="1" smtClean="0">
                <a:latin typeface="Calibri" pitchFamily="34" charset="0"/>
              </a:rPr>
              <a:t>mas</a:t>
            </a:r>
            <a:r>
              <a:rPr lang="en-US" sz="1600" dirty="0" smtClean="0">
                <a:latin typeface="Calibri" pitchFamily="34" charset="0"/>
              </a:rPr>
              <a:t> </a:t>
            </a:r>
            <a:r>
              <a:rPr lang="en-US" sz="1600" dirty="0" err="1" smtClean="0">
                <a:solidFill>
                  <a:schemeClr val="tx1"/>
                </a:solidFill>
                <a:latin typeface="Calibri" pitchFamily="34" charset="0"/>
              </a:rPr>
              <a:t>Cmdlets</a:t>
            </a:r>
            <a:endParaRPr lang="en-US" sz="1600" dirty="0" smtClean="0">
              <a:solidFill>
                <a:schemeClr val="tx1"/>
              </a:solidFill>
              <a:latin typeface="Calibri" pitchFamily="34" charset="0"/>
            </a:endParaRPr>
          </a:p>
        </p:txBody>
      </p:sp>
      <p:sp>
        <p:nvSpPr>
          <p:cNvPr id="13" name="Rounded Rectangle 12"/>
          <p:cNvSpPr/>
          <p:nvPr/>
        </p:nvSpPr>
        <p:spPr>
          <a:xfrm>
            <a:off x="1483128" y="5139919"/>
            <a:ext cx="1766284" cy="1246726"/>
          </a:xfrm>
          <a:prstGeom prst="roundRect">
            <a:avLst>
              <a:gd name="adj" fmla="val 10000"/>
            </a:avLst>
          </a:prstGeom>
          <a:blipFill rotWithShape="0">
            <a:blip r:embed="rId6"/>
            <a:stretch>
              <a:fillRect/>
            </a:stretch>
          </a:blipFill>
          <a:ln>
            <a:noFill/>
          </a:ln>
          <a:effectLst>
            <a:outerShdw blurRad="50800" dist="38100" dir="5400000" algn="t" rotWithShape="0">
              <a:prstClr val="black">
                <a:alpha val="40000"/>
              </a:prstClr>
            </a:outerShdw>
          </a:effectLst>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26" name="Rounded Rectangle 25"/>
          <p:cNvSpPr/>
          <p:nvPr/>
        </p:nvSpPr>
        <p:spPr>
          <a:xfrm>
            <a:off x="1483128" y="3734337"/>
            <a:ext cx="1766284" cy="1249774"/>
          </a:xfrm>
          <a:prstGeom prst="roundRect">
            <a:avLst>
              <a:gd name="adj" fmla="val 10000"/>
            </a:avLst>
          </a:prstGeom>
          <a:blipFill rotWithShape="0">
            <a:blip r:embed="rId5"/>
            <a:stretch>
              <a:fillRect/>
            </a:stretch>
          </a:blipFill>
          <a:ln>
            <a:noFill/>
          </a:ln>
          <a:effectLst>
            <a:outerShdw blurRad="50800" dist="38100" dir="5400000" algn="t" rotWithShape="0">
              <a:prstClr val="black">
                <a:alpha val="40000"/>
              </a:prstClr>
            </a:outerShdw>
          </a:effectLst>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err="1" smtClean="0"/>
              <a:t>Power</a:t>
            </a:r>
            <a:r>
              <a:rPr lang="es-MX" dirty="0" smtClean="0"/>
              <a:t> Shell 2.0</a:t>
            </a:r>
            <a:endParaRPr lang="es-MX" dirty="0"/>
          </a:p>
        </p:txBody>
      </p:sp>
      <p:sp>
        <p:nvSpPr>
          <p:cNvPr id="3" name="Content Placeholder 2"/>
          <p:cNvSpPr>
            <a:spLocks noGrp="1"/>
          </p:cNvSpPr>
          <p:nvPr>
            <p:ph idx="1"/>
          </p:nvPr>
        </p:nvSpPr>
        <p:spPr>
          <a:xfrm>
            <a:off x="507868" y="1412875"/>
            <a:ext cx="11173090" cy="3016210"/>
          </a:xfrm>
        </p:spPr>
        <p:txBody>
          <a:bodyPr/>
          <a:lstStyle/>
          <a:p>
            <a:r>
              <a:rPr lang="es-MX" dirty="0" smtClean="0"/>
              <a:t>Integrado en Windows 7</a:t>
            </a:r>
          </a:p>
          <a:p>
            <a:r>
              <a:rPr lang="es-MX" dirty="0" smtClean="0"/>
              <a:t>Mejoras en desempeño</a:t>
            </a:r>
          </a:p>
          <a:p>
            <a:r>
              <a:rPr lang="es-MX" dirty="0" smtClean="0"/>
              <a:t>60 nuevos cmdlets</a:t>
            </a:r>
          </a:p>
          <a:p>
            <a:r>
              <a:rPr lang="es-MX" dirty="0" smtClean="0"/>
              <a:t>Interface gráfica</a:t>
            </a:r>
          </a:p>
          <a:p>
            <a:pPr lvl="1"/>
            <a:r>
              <a:rPr lang="es-MX" dirty="0" smtClean="0"/>
              <a:t>Aprender a usar línea de comando</a:t>
            </a:r>
          </a:p>
          <a:p>
            <a:pPr lvl="1"/>
            <a:r>
              <a:rPr lang="es-MX" dirty="0" smtClean="0"/>
              <a:t>Depuración</a:t>
            </a:r>
            <a:endParaRPr lang="es-MX" dirty="0"/>
          </a:p>
        </p:txBody>
      </p:sp>
      <p:pic>
        <p:nvPicPr>
          <p:cNvPr id="110595" name="Picture 3"/>
          <p:cNvPicPr>
            <a:picLocks noChangeAspect="1" noChangeArrowheads="1"/>
          </p:cNvPicPr>
          <p:nvPr/>
        </p:nvPicPr>
        <p:blipFill>
          <a:blip r:embed="rId2"/>
          <a:srcRect l="5567" t="8222" r="23889" b="6444"/>
          <a:stretch>
            <a:fillRect/>
          </a:stretch>
        </p:blipFill>
        <p:spPr bwMode="auto">
          <a:xfrm>
            <a:off x="7085012" y="2971800"/>
            <a:ext cx="4875212" cy="3685804"/>
          </a:xfrm>
          <a:prstGeom prst="rect">
            <a:avLst/>
          </a:prstGeom>
          <a:noFill/>
          <a:ln w="9525">
            <a:noFill/>
            <a:miter lim="800000"/>
            <a:headEnd/>
            <a:tailEnd/>
          </a:ln>
          <a:effectLst/>
        </p:spPr>
      </p:pic>
      <p:sp>
        <p:nvSpPr>
          <p:cNvPr id="110596" name="Rectangle 4"/>
          <p:cNvSpPr>
            <a:spLocks noChangeArrowheads="1"/>
          </p:cNvSpPr>
          <p:nvPr/>
        </p:nvSpPr>
        <p:spPr bwMode="auto">
          <a:xfrm>
            <a:off x="0" y="0"/>
            <a:ext cx="12188825" cy="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0597" name="Rectangle 5"/>
          <p:cNvSpPr>
            <a:spLocks noChangeArrowheads="1"/>
          </p:cNvSpPr>
          <p:nvPr/>
        </p:nvSpPr>
        <p:spPr bwMode="auto">
          <a:xfrm>
            <a:off x="0" y="0"/>
            <a:ext cx="12188825" cy="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10599" name="Picture 7" descr="http://blog.donnfelker.com/image.axd?picture=WindowsLiveWriter/LoadingPowerShellProfilesfromOtherScript_A8CD/powershell_2.jpg"/>
          <p:cNvPicPr>
            <a:picLocks noChangeAspect="1" noChangeArrowheads="1"/>
          </p:cNvPicPr>
          <p:nvPr/>
        </p:nvPicPr>
        <p:blipFill>
          <a:blip r:embed="rId3"/>
          <a:srcRect/>
          <a:stretch>
            <a:fillRect/>
          </a:stretch>
        </p:blipFill>
        <p:spPr bwMode="auto">
          <a:xfrm>
            <a:off x="8532812" y="838200"/>
            <a:ext cx="1905000" cy="1905000"/>
          </a:xfrm>
          <a:prstGeom prst="rect">
            <a:avLst/>
          </a:prstGeom>
          <a:noFill/>
        </p:spPr>
      </p:pic>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292" name="Picture 149" descr="cooltools-shape"/>
          <p:cNvPicPr>
            <a:picLocks noChangeAspect="1" noChangeArrowheads="1"/>
          </p:cNvPicPr>
          <p:nvPr/>
        </p:nvPicPr>
        <p:blipFill>
          <a:blip r:embed="rId3" cstate="print"/>
          <a:srcRect/>
          <a:stretch>
            <a:fillRect/>
          </a:stretch>
        </p:blipFill>
        <p:spPr bwMode="auto">
          <a:xfrm>
            <a:off x="63484" y="1828800"/>
            <a:ext cx="2983723" cy="5029200"/>
          </a:xfrm>
          <a:prstGeom prst="rect">
            <a:avLst/>
          </a:prstGeom>
          <a:noFill/>
          <a:ln w="12700" algn="ctr">
            <a:noFill/>
            <a:miter lim="800000"/>
            <a:headEnd/>
            <a:tailEnd/>
          </a:ln>
        </p:spPr>
      </p:pic>
      <p:pic>
        <p:nvPicPr>
          <p:cNvPr id="53" name="Picture 149" descr="cooltools-shape"/>
          <p:cNvPicPr>
            <a:picLocks noChangeAspect="1" noChangeArrowheads="1"/>
          </p:cNvPicPr>
          <p:nvPr/>
        </p:nvPicPr>
        <p:blipFill>
          <a:blip r:embed="rId3" cstate="print"/>
          <a:srcRect/>
          <a:stretch>
            <a:fillRect/>
          </a:stretch>
        </p:blipFill>
        <p:spPr bwMode="auto">
          <a:xfrm>
            <a:off x="3055671" y="1828800"/>
            <a:ext cx="2983723" cy="5029200"/>
          </a:xfrm>
          <a:prstGeom prst="rect">
            <a:avLst/>
          </a:prstGeom>
          <a:noFill/>
          <a:ln w="12700" algn="ctr">
            <a:noFill/>
            <a:miter lim="800000"/>
            <a:headEnd/>
            <a:tailEnd/>
          </a:ln>
        </p:spPr>
      </p:pic>
      <p:pic>
        <p:nvPicPr>
          <p:cNvPr id="54" name="Picture 149" descr="cooltools-shape"/>
          <p:cNvPicPr>
            <a:picLocks noChangeAspect="1" noChangeArrowheads="1"/>
          </p:cNvPicPr>
          <p:nvPr/>
        </p:nvPicPr>
        <p:blipFill>
          <a:blip r:embed="rId3" cstate="print"/>
          <a:srcRect/>
          <a:stretch>
            <a:fillRect/>
          </a:stretch>
        </p:blipFill>
        <p:spPr bwMode="auto">
          <a:xfrm>
            <a:off x="6047859" y="1828800"/>
            <a:ext cx="2983723" cy="5029200"/>
          </a:xfrm>
          <a:prstGeom prst="rect">
            <a:avLst/>
          </a:prstGeom>
          <a:noFill/>
          <a:ln w="12700" algn="ctr">
            <a:noFill/>
            <a:miter lim="800000"/>
            <a:headEnd/>
            <a:tailEnd/>
          </a:ln>
        </p:spPr>
      </p:pic>
      <p:pic>
        <p:nvPicPr>
          <p:cNvPr id="55" name="Picture 149" descr="cooltools-shape"/>
          <p:cNvPicPr>
            <a:picLocks noChangeAspect="1" noChangeArrowheads="1"/>
          </p:cNvPicPr>
          <p:nvPr/>
        </p:nvPicPr>
        <p:blipFill>
          <a:blip r:embed="rId3" cstate="print"/>
          <a:srcRect/>
          <a:stretch>
            <a:fillRect/>
          </a:stretch>
        </p:blipFill>
        <p:spPr bwMode="auto">
          <a:xfrm>
            <a:off x="9040046" y="1828800"/>
            <a:ext cx="2983723" cy="5029200"/>
          </a:xfrm>
          <a:prstGeom prst="rect">
            <a:avLst/>
          </a:prstGeom>
          <a:noFill/>
          <a:ln w="12700" algn="ctr">
            <a:noFill/>
            <a:miter lim="800000"/>
            <a:headEnd/>
            <a:tailEnd/>
          </a:ln>
        </p:spPr>
      </p:pic>
      <p:sp>
        <p:nvSpPr>
          <p:cNvPr id="80" name="Rounded Rectangle 79"/>
          <p:cNvSpPr/>
          <p:nvPr/>
        </p:nvSpPr>
        <p:spPr bwMode="auto">
          <a:xfrm>
            <a:off x="304721" y="1981200"/>
            <a:ext cx="2437765" cy="25146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81" name="Rounded Rectangle 80"/>
          <p:cNvSpPr/>
          <p:nvPr/>
        </p:nvSpPr>
        <p:spPr bwMode="auto">
          <a:xfrm>
            <a:off x="3318069" y="1981200"/>
            <a:ext cx="2437765" cy="25146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79" name="Rounded Rectangle 78"/>
          <p:cNvSpPr/>
          <p:nvPr/>
        </p:nvSpPr>
        <p:spPr bwMode="auto">
          <a:xfrm>
            <a:off x="6331417" y="1981200"/>
            <a:ext cx="2437765" cy="2514600"/>
          </a:xfrm>
          <a:prstGeom prst="roundRect">
            <a:avLst/>
          </a:prstGeom>
          <a:solidFill>
            <a:srgbClr val="7030A0"/>
          </a:solidFill>
          <a:ln>
            <a:solidFill>
              <a:srgbClr val="7030A0"/>
            </a:solid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pic>
        <p:nvPicPr>
          <p:cNvPr id="12296" name="Picture 145" descr="blue faded gel rectangle"/>
          <p:cNvPicPr>
            <a:picLocks noChangeAspect="1" noChangeArrowheads="1"/>
          </p:cNvPicPr>
          <p:nvPr/>
        </p:nvPicPr>
        <p:blipFill>
          <a:blip r:embed="rId4" cstate="print"/>
          <a:srcRect/>
          <a:stretch>
            <a:fillRect/>
          </a:stretch>
        </p:blipFill>
        <p:spPr bwMode="auto">
          <a:xfrm>
            <a:off x="0" y="838201"/>
            <a:ext cx="12188825" cy="987425"/>
          </a:xfrm>
          <a:prstGeom prst="rect">
            <a:avLst/>
          </a:prstGeom>
          <a:noFill/>
          <a:ln w="9525">
            <a:noFill/>
            <a:miter lim="800000"/>
            <a:headEnd/>
            <a:tailEnd/>
          </a:ln>
        </p:spPr>
      </p:pic>
      <p:sp>
        <p:nvSpPr>
          <p:cNvPr id="1529980" name="Text Box 124"/>
          <p:cNvSpPr txBox="1">
            <a:spLocks noChangeArrowheads="1"/>
          </p:cNvSpPr>
          <p:nvPr/>
        </p:nvSpPr>
        <p:spPr bwMode="auto">
          <a:xfrm>
            <a:off x="304722" y="2124076"/>
            <a:ext cx="2437764" cy="369332"/>
          </a:xfrm>
          <a:prstGeom prst="rect">
            <a:avLst/>
          </a:prstGeom>
          <a:noFill/>
          <a:ln w="12700" algn="ctr">
            <a:noFill/>
            <a:miter lim="800000"/>
            <a:headEnd/>
            <a:tailEnd/>
          </a:ln>
          <a:effectLst/>
        </p:spPr>
        <p:txBody>
          <a:bodyPr vert="horz" wrap="square" lIns="91440" tIns="45720" rIns="91440" bIns="45720" numCol="1" anchor="t" anchorCtr="0" compatLnSpc="1">
            <a:prstTxWarp prst="textNoShape">
              <a:avLst/>
            </a:prstTxWarp>
            <a:spAutoFit/>
          </a:bodyPr>
          <a:lstStyle/>
          <a:p>
            <a:pPr algn="ctr" eaLnBrk="1" hangingPunct="1">
              <a:buFontTx/>
              <a:buNone/>
              <a:defRPr/>
            </a:pPr>
            <a:r>
              <a:rPr lang="en-US" dirty="0" err="1" smtClean="0">
                <a:effectLst>
                  <a:outerShdw blurRad="38100" dist="38100" dir="2700000" algn="tl">
                    <a:srgbClr val="000000"/>
                  </a:outerShdw>
                </a:effectLst>
              </a:rPr>
              <a:t>Plataforma</a:t>
            </a:r>
            <a:r>
              <a:rPr lang="en-US" dirty="0" smtClean="0">
                <a:effectLst>
                  <a:outerShdw blurRad="38100" dist="38100" dir="2700000" algn="tl">
                    <a:srgbClr val="000000"/>
                  </a:outerShdw>
                </a:effectLst>
              </a:rPr>
              <a:t> </a:t>
            </a:r>
            <a:r>
              <a:rPr lang="en-US" dirty="0" err="1" smtClean="0">
                <a:effectLst>
                  <a:outerShdw blurRad="38100" dist="38100" dir="2700000" algn="tl">
                    <a:srgbClr val="000000"/>
                  </a:outerShdw>
                </a:effectLst>
              </a:rPr>
              <a:t>segura</a:t>
            </a:r>
            <a:endParaRPr lang="en-US" dirty="0">
              <a:effectLst>
                <a:outerShdw blurRad="38100" dist="38100" dir="2700000" algn="tl">
                  <a:srgbClr val="000000"/>
                </a:outerShdw>
              </a:effectLst>
            </a:endParaRPr>
          </a:p>
        </p:txBody>
      </p:sp>
      <p:sp>
        <p:nvSpPr>
          <p:cNvPr id="1529982" name="Text Box 126"/>
          <p:cNvSpPr txBox="1">
            <a:spLocks noChangeArrowheads="1"/>
          </p:cNvSpPr>
          <p:nvPr/>
        </p:nvSpPr>
        <p:spPr bwMode="auto">
          <a:xfrm>
            <a:off x="6297560" y="2124076"/>
            <a:ext cx="2437765" cy="923330"/>
          </a:xfrm>
          <a:prstGeom prst="rect">
            <a:avLst/>
          </a:prstGeom>
          <a:noFill/>
          <a:ln w="12700" algn="ctr">
            <a:noFill/>
            <a:miter lim="800000"/>
            <a:headEnd/>
            <a:tailEnd/>
          </a:ln>
          <a:effectLst/>
        </p:spPr>
        <p:txBody>
          <a:bodyPr vert="horz" wrap="square" lIns="91440" tIns="45720" rIns="91440" bIns="45720" numCol="1" anchor="t" anchorCtr="0" compatLnSpc="1">
            <a:prstTxWarp prst="textNoShape">
              <a:avLst/>
            </a:prstTxWarp>
            <a:spAutoFit/>
          </a:bodyPr>
          <a:lstStyle/>
          <a:p>
            <a:pPr algn="ctr" eaLnBrk="1" hangingPunct="1">
              <a:buFontTx/>
              <a:buNone/>
              <a:defRPr/>
            </a:pPr>
            <a:r>
              <a:rPr lang="en-US" dirty="0" err="1" smtClean="0">
                <a:effectLst>
                  <a:outerShdw blurRad="38100" dist="38100" dir="2700000" algn="tl">
                    <a:srgbClr val="000000"/>
                  </a:outerShdw>
                </a:effectLst>
              </a:rPr>
              <a:t>Protección</a:t>
            </a:r>
            <a:r>
              <a:rPr lang="en-US" dirty="0" smtClean="0">
                <a:effectLst>
                  <a:outerShdw blurRad="38100" dist="38100" dir="2700000" algn="tl">
                    <a:srgbClr val="000000"/>
                  </a:outerShdw>
                </a:effectLst>
              </a:rPr>
              <a:t> de los </a:t>
            </a:r>
            <a:r>
              <a:rPr lang="en-US" dirty="0" err="1" smtClean="0">
                <a:effectLst>
                  <a:outerShdw blurRad="38100" dist="38100" dir="2700000" algn="tl">
                    <a:srgbClr val="000000"/>
                  </a:outerShdw>
                </a:effectLst>
              </a:rPr>
              <a:t>usuarios</a:t>
            </a:r>
            <a:r>
              <a:rPr lang="en-US" dirty="0" smtClean="0">
                <a:effectLst>
                  <a:outerShdw blurRad="38100" dist="38100" dir="2700000" algn="tl">
                    <a:srgbClr val="000000"/>
                  </a:outerShdw>
                </a:effectLst>
              </a:rPr>
              <a:t> y de la </a:t>
            </a:r>
            <a:r>
              <a:rPr lang="en-US" dirty="0" err="1" smtClean="0">
                <a:effectLst>
                  <a:outerShdw blurRad="38100" dist="38100" dir="2700000" algn="tl">
                    <a:srgbClr val="000000"/>
                  </a:outerShdw>
                </a:effectLst>
              </a:rPr>
              <a:t>infraestructura</a:t>
            </a:r>
            <a:endParaRPr lang="en-US" dirty="0">
              <a:effectLst>
                <a:outerShdw blurRad="38100" dist="38100" dir="2700000" algn="tl">
                  <a:srgbClr val="000000"/>
                </a:outerShdw>
              </a:effectLst>
            </a:endParaRPr>
          </a:p>
        </p:txBody>
      </p:sp>
      <p:sp>
        <p:nvSpPr>
          <p:cNvPr id="1529983" name="Rectangle 127"/>
          <p:cNvSpPr>
            <a:spLocks noChangeArrowheads="1"/>
          </p:cNvSpPr>
          <p:nvPr/>
        </p:nvSpPr>
        <p:spPr bwMode="auto">
          <a:xfrm>
            <a:off x="203147" y="4724401"/>
            <a:ext cx="2742486" cy="18774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231775" indent="-231775" algn="l">
              <a:spcBef>
                <a:spcPts val="1200"/>
              </a:spcBef>
              <a:buFontTx/>
              <a:buBlip>
                <a:blip r:embed="rId5"/>
              </a:buBlip>
              <a:defRPr/>
            </a:pPr>
            <a:r>
              <a:rPr lang="en-US" sz="1600" dirty="0" smtClean="0">
                <a:effectLst>
                  <a:outerShdw blurRad="38100" dist="38100" dir="2700000" algn="tl">
                    <a:srgbClr val="000000"/>
                  </a:outerShdw>
                </a:effectLst>
                <a:sym typeface="Wingdings" pitchFamily="2" charset="2"/>
              </a:rPr>
              <a:t>Base de Windows Vista</a:t>
            </a:r>
          </a:p>
          <a:p>
            <a:pPr marL="231775" indent="-231775" algn="l">
              <a:spcBef>
                <a:spcPts val="1200"/>
              </a:spcBef>
              <a:buFontTx/>
              <a:buBlip>
                <a:blip r:embed="rId5"/>
              </a:buBlip>
              <a:defRPr/>
            </a:pPr>
            <a:r>
              <a:rPr lang="en-US" sz="1600" dirty="0" err="1" smtClean="0">
                <a:effectLst>
                  <a:outerShdw blurRad="38100" dist="38100" dir="2700000" algn="tl">
                    <a:srgbClr val="000000"/>
                  </a:outerShdw>
                </a:effectLst>
                <a:sym typeface="Wingdings" pitchFamily="2" charset="2"/>
              </a:rPr>
              <a:t>Administración</a:t>
            </a:r>
            <a:r>
              <a:rPr lang="en-US" sz="1600" dirty="0" smtClean="0">
                <a:effectLst>
                  <a:outerShdw blurRad="38100" dist="38100" dir="2700000" algn="tl">
                    <a:srgbClr val="000000"/>
                  </a:outerShdw>
                </a:effectLst>
                <a:sym typeface="Wingdings" pitchFamily="2" charset="2"/>
              </a:rPr>
              <a:t> </a:t>
            </a:r>
            <a:r>
              <a:rPr lang="en-US" sz="1600" dirty="0" err="1" smtClean="0">
                <a:effectLst>
                  <a:outerShdw blurRad="38100" dist="38100" dir="2700000" algn="tl">
                    <a:srgbClr val="000000"/>
                  </a:outerShdw>
                </a:effectLst>
                <a:sym typeface="Wingdings" pitchFamily="2" charset="2"/>
              </a:rPr>
              <a:t>más</a:t>
            </a:r>
            <a:r>
              <a:rPr lang="en-US" sz="1600" dirty="0" smtClean="0">
                <a:effectLst>
                  <a:outerShdw blurRad="38100" dist="38100" dir="2700000" algn="tl">
                    <a:srgbClr val="000000"/>
                  </a:outerShdw>
                </a:effectLst>
                <a:sym typeface="Wingdings" pitchFamily="2" charset="2"/>
              </a:rPr>
              <a:t> simple y </a:t>
            </a:r>
            <a:r>
              <a:rPr lang="en-US" sz="1600" dirty="0" err="1" smtClean="0">
                <a:effectLst>
                  <a:outerShdw blurRad="38100" dist="38100" dir="2700000" algn="tl">
                    <a:srgbClr val="000000"/>
                  </a:outerShdw>
                </a:effectLst>
                <a:sym typeface="Wingdings" pitchFamily="2" charset="2"/>
              </a:rPr>
              <a:t>efectiva</a:t>
            </a:r>
            <a:r>
              <a:rPr lang="en-US" sz="1600" dirty="0" smtClean="0">
                <a:effectLst>
                  <a:outerShdw blurRad="38100" dist="38100" dir="2700000" algn="tl">
                    <a:srgbClr val="000000"/>
                  </a:outerShdw>
                </a:effectLst>
                <a:sym typeface="Wingdings" pitchFamily="2" charset="2"/>
              </a:rPr>
              <a:t> del User Account Control</a:t>
            </a:r>
          </a:p>
          <a:p>
            <a:pPr marL="231775" indent="-231775" algn="l">
              <a:spcBef>
                <a:spcPts val="1200"/>
              </a:spcBef>
              <a:buFontTx/>
              <a:buBlip>
                <a:blip r:embed="rId5"/>
              </a:buBlip>
              <a:defRPr/>
            </a:pPr>
            <a:r>
              <a:rPr lang="en-US" sz="1600" dirty="0" err="1" smtClean="0">
                <a:effectLst>
                  <a:outerShdw blurRad="38100" dist="38100" dir="2700000" algn="tl">
                    <a:srgbClr val="000000"/>
                  </a:outerShdw>
                </a:effectLst>
                <a:sym typeface="Wingdings" pitchFamily="2" charset="2"/>
              </a:rPr>
              <a:t>Mejores</a:t>
            </a:r>
            <a:r>
              <a:rPr lang="en-US" sz="1600" dirty="0" smtClean="0">
                <a:effectLst>
                  <a:outerShdw blurRad="38100" dist="38100" dir="2700000" algn="tl">
                    <a:srgbClr val="000000"/>
                  </a:outerShdw>
                </a:effectLst>
                <a:sym typeface="Wingdings" pitchFamily="2" charset="2"/>
              </a:rPr>
              <a:t> </a:t>
            </a:r>
            <a:r>
              <a:rPr lang="en-US" sz="1600" dirty="0" err="1" smtClean="0">
                <a:effectLst>
                  <a:outerShdw blurRad="38100" dist="38100" dir="2700000" algn="tl">
                    <a:srgbClr val="000000"/>
                  </a:outerShdw>
                </a:effectLst>
                <a:sym typeface="Wingdings" pitchFamily="2" charset="2"/>
              </a:rPr>
              <a:t>mecanismos</a:t>
            </a:r>
            <a:r>
              <a:rPr lang="en-US" sz="1600" dirty="0" smtClean="0">
                <a:effectLst>
                  <a:outerShdw blurRad="38100" dist="38100" dir="2700000" algn="tl">
                    <a:srgbClr val="000000"/>
                  </a:outerShdw>
                </a:effectLst>
                <a:sym typeface="Wingdings" pitchFamily="2" charset="2"/>
              </a:rPr>
              <a:t> de </a:t>
            </a:r>
            <a:r>
              <a:rPr lang="en-US" sz="1600" dirty="0" err="1" smtClean="0">
                <a:effectLst>
                  <a:outerShdw blurRad="38100" dist="38100" dir="2700000" algn="tl">
                    <a:srgbClr val="000000"/>
                  </a:outerShdw>
                </a:effectLst>
                <a:sym typeface="Wingdings" pitchFamily="2" charset="2"/>
              </a:rPr>
              <a:t>auditoría</a:t>
            </a:r>
            <a:endParaRPr lang="en-US" sz="1600" dirty="0">
              <a:effectLst>
                <a:outerShdw blurRad="38100" dist="38100" dir="2700000" algn="tl">
                  <a:srgbClr val="000000"/>
                </a:outerShdw>
              </a:effectLst>
              <a:sym typeface="Wingdings" pitchFamily="2" charset="2"/>
            </a:endParaRPr>
          </a:p>
        </p:txBody>
      </p:sp>
      <p:sp>
        <p:nvSpPr>
          <p:cNvPr id="12303" name="Text Box 14"/>
          <p:cNvSpPr txBox="1">
            <a:spLocks noChangeArrowheads="1"/>
          </p:cNvSpPr>
          <p:nvPr/>
        </p:nvSpPr>
        <p:spPr bwMode="auto">
          <a:xfrm>
            <a:off x="304721" y="2209801"/>
            <a:ext cx="2437765" cy="4616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eaLnBrk="1" hangingPunct="1">
              <a:buFontTx/>
              <a:buNone/>
            </a:pPr>
            <a:endParaRPr lang="en-US" sz="2400">
              <a:solidFill>
                <a:schemeClr val="accent1"/>
              </a:solidFill>
            </a:endParaRPr>
          </a:p>
        </p:txBody>
      </p:sp>
      <p:sp>
        <p:nvSpPr>
          <p:cNvPr id="12304" name="Text Box 16"/>
          <p:cNvSpPr txBox="1">
            <a:spLocks noChangeArrowheads="1"/>
          </p:cNvSpPr>
          <p:nvPr/>
        </p:nvSpPr>
        <p:spPr bwMode="auto">
          <a:xfrm>
            <a:off x="8980794" y="2209800"/>
            <a:ext cx="2133044" cy="4616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eaLnBrk="1" hangingPunct="1">
              <a:buFontTx/>
              <a:buNone/>
            </a:pPr>
            <a:endParaRPr lang="en-US" sz="2400">
              <a:solidFill>
                <a:schemeClr val="accent1"/>
              </a:solidFill>
            </a:endParaRPr>
          </a:p>
        </p:txBody>
      </p:sp>
      <p:sp>
        <p:nvSpPr>
          <p:cNvPr id="77" name="Text Box 42"/>
          <p:cNvSpPr txBox="1">
            <a:spLocks noChangeArrowheads="1"/>
          </p:cNvSpPr>
          <p:nvPr/>
        </p:nvSpPr>
        <p:spPr bwMode="auto">
          <a:xfrm>
            <a:off x="3351928" y="2124075"/>
            <a:ext cx="2336191" cy="646331"/>
          </a:xfrm>
          <a:prstGeom prst="rect">
            <a:avLst/>
          </a:prstGeom>
          <a:noFill/>
          <a:ln w="12700" algn="ctr">
            <a:noFill/>
            <a:miter lim="800000"/>
            <a:headEnd/>
            <a:tailEnd/>
          </a:ln>
          <a:effectLst/>
        </p:spPr>
        <p:txBody>
          <a:bodyPr vert="horz" wrap="square" lIns="91440" tIns="45720" rIns="91440" bIns="45720" numCol="1" anchor="t" anchorCtr="0" compatLnSpc="1">
            <a:prstTxWarp prst="textNoShape">
              <a:avLst/>
            </a:prstTxWarp>
            <a:spAutoFit/>
          </a:bodyPr>
          <a:lstStyle/>
          <a:p>
            <a:pPr algn="ctr" eaLnBrk="1" hangingPunct="1">
              <a:buFontTx/>
              <a:buNone/>
              <a:defRPr/>
            </a:pPr>
            <a:r>
              <a:rPr lang="en-US" dirty="0" err="1" smtClean="0">
                <a:effectLst>
                  <a:outerShdw blurRad="38100" dist="38100" dir="2700000" algn="tl">
                    <a:srgbClr val="000000"/>
                  </a:outerShdw>
                </a:effectLst>
              </a:rPr>
              <a:t>Acceso</a:t>
            </a:r>
            <a:r>
              <a:rPr lang="en-US" dirty="0" smtClean="0">
                <a:effectLst>
                  <a:outerShdw blurRad="38100" dist="38100" dir="2700000" algn="tl">
                    <a:srgbClr val="000000"/>
                  </a:outerShdw>
                </a:effectLst>
              </a:rPr>
              <a:t> </a:t>
            </a:r>
            <a:r>
              <a:rPr lang="en-US" dirty="0" err="1" smtClean="0">
                <a:effectLst>
                  <a:outerShdw blurRad="38100" dist="38100" dir="2700000" algn="tl">
                    <a:srgbClr val="000000"/>
                  </a:outerShdw>
                </a:effectLst>
              </a:rPr>
              <a:t>seguro</a:t>
            </a:r>
            <a:r>
              <a:rPr lang="en-US" dirty="0" smtClean="0">
                <a:effectLst>
                  <a:outerShdw blurRad="38100" dist="38100" dir="2700000" algn="tl">
                    <a:srgbClr val="000000"/>
                  </a:outerShdw>
                </a:effectLst>
              </a:rPr>
              <a:t> </a:t>
            </a:r>
            <a:r>
              <a:rPr lang="en-US" dirty="0" err="1" smtClean="0">
                <a:effectLst>
                  <a:outerShdw blurRad="38100" dist="38100" dir="2700000" algn="tl">
                    <a:srgbClr val="000000"/>
                  </a:outerShdw>
                </a:effectLst>
              </a:rPr>
              <a:t>desde</a:t>
            </a:r>
            <a:r>
              <a:rPr lang="en-US" dirty="0" smtClean="0">
                <a:effectLst>
                  <a:outerShdw blurRad="38100" dist="38100" dir="2700000" algn="tl">
                    <a:srgbClr val="000000"/>
                  </a:outerShdw>
                </a:effectLst>
              </a:rPr>
              <a:t> </a:t>
            </a:r>
            <a:r>
              <a:rPr lang="en-US" dirty="0" err="1" smtClean="0">
                <a:effectLst>
                  <a:outerShdw blurRad="38100" dist="38100" dir="2700000" algn="tl">
                    <a:srgbClr val="000000"/>
                  </a:outerShdw>
                </a:effectLst>
              </a:rPr>
              <a:t>cualquier</a:t>
            </a:r>
            <a:r>
              <a:rPr lang="en-US" dirty="0" smtClean="0">
                <a:effectLst>
                  <a:outerShdw blurRad="38100" dist="38100" dir="2700000" algn="tl">
                    <a:srgbClr val="000000"/>
                  </a:outerShdw>
                </a:effectLst>
              </a:rPr>
              <a:t> </a:t>
            </a:r>
            <a:r>
              <a:rPr lang="en-US" dirty="0" err="1" smtClean="0">
                <a:effectLst>
                  <a:outerShdw blurRad="38100" dist="38100" dir="2700000" algn="tl">
                    <a:srgbClr val="000000"/>
                  </a:outerShdw>
                </a:effectLst>
              </a:rPr>
              <a:t>lugar</a:t>
            </a:r>
            <a:endParaRPr lang="en-US" dirty="0">
              <a:effectLst>
                <a:outerShdw blurRad="38100" dist="38100" dir="2700000" algn="tl">
                  <a:srgbClr val="000000"/>
                </a:outerShdw>
              </a:effectLst>
            </a:endParaRPr>
          </a:p>
        </p:txBody>
      </p:sp>
      <p:grpSp>
        <p:nvGrpSpPr>
          <p:cNvPr id="2" name="Group 35"/>
          <p:cNvGrpSpPr/>
          <p:nvPr/>
        </p:nvGrpSpPr>
        <p:grpSpPr>
          <a:xfrm>
            <a:off x="457121" y="2974181"/>
            <a:ext cx="2055891" cy="1369219"/>
            <a:chOff x="612775" y="2838450"/>
            <a:chExt cx="1733550" cy="1138238"/>
          </a:xfrm>
        </p:grpSpPr>
        <p:pic>
          <p:nvPicPr>
            <p:cNvPr id="12313" name="Picture 137" descr="blue disc M"/>
            <p:cNvPicPr>
              <a:picLocks noChangeAspect="1" noChangeArrowheads="1"/>
            </p:cNvPicPr>
            <p:nvPr/>
          </p:nvPicPr>
          <p:blipFill>
            <a:blip r:embed="rId6" cstate="print"/>
            <a:srcRect/>
            <a:stretch>
              <a:fillRect/>
            </a:stretch>
          </p:blipFill>
          <p:spPr bwMode="auto">
            <a:xfrm>
              <a:off x="612775" y="3297238"/>
              <a:ext cx="1733550" cy="679450"/>
            </a:xfrm>
            <a:prstGeom prst="rect">
              <a:avLst/>
            </a:prstGeom>
            <a:noFill/>
            <a:ln w="9525">
              <a:noFill/>
              <a:miter lim="800000"/>
              <a:headEnd/>
              <a:tailEnd/>
            </a:ln>
          </p:spPr>
        </p:pic>
        <p:pic>
          <p:nvPicPr>
            <p:cNvPr id="2051" name="Picture 3" descr="E:\DVD_ART34\Artwork_Imagery\Icons - Illustrations\_WINDOWS SERVER ICONS\Security\Lock locked secure security.png"/>
            <p:cNvPicPr>
              <a:picLocks noChangeAspect="1" noChangeArrowheads="1"/>
            </p:cNvPicPr>
            <p:nvPr/>
          </p:nvPicPr>
          <p:blipFill>
            <a:blip r:embed="rId7" cstate="print"/>
            <a:srcRect/>
            <a:stretch>
              <a:fillRect/>
            </a:stretch>
          </p:blipFill>
          <p:spPr bwMode="auto">
            <a:xfrm flipH="1">
              <a:off x="1447800" y="2971800"/>
              <a:ext cx="546735" cy="803434"/>
            </a:xfrm>
            <a:prstGeom prst="rect">
              <a:avLst/>
            </a:prstGeom>
            <a:noFill/>
          </p:spPr>
        </p:pic>
        <p:pic>
          <p:nvPicPr>
            <p:cNvPr id="12314" name="Picture 138" descr="developer Tools toolbox"/>
            <p:cNvPicPr>
              <a:picLocks noChangeAspect="1" noChangeArrowheads="1"/>
            </p:cNvPicPr>
            <p:nvPr/>
          </p:nvPicPr>
          <p:blipFill>
            <a:blip r:embed="rId8" cstate="print">
              <a:clrChange>
                <a:clrFrom>
                  <a:srgbClr val="373535"/>
                </a:clrFrom>
                <a:clrTo>
                  <a:srgbClr val="373535">
                    <a:alpha val="0"/>
                  </a:srgbClr>
                </a:clrTo>
              </a:clrChange>
            </a:blip>
            <a:srcRect/>
            <a:stretch>
              <a:fillRect/>
            </a:stretch>
          </p:blipFill>
          <p:spPr bwMode="auto">
            <a:xfrm>
              <a:off x="968375" y="2838450"/>
              <a:ext cx="620713" cy="933450"/>
            </a:xfrm>
            <a:prstGeom prst="rect">
              <a:avLst/>
            </a:prstGeom>
            <a:noFill/>
            <a:ln w="9525">
              <a:noFill/>
              <a:miter lim="800000"/>
              <a:headEnd/>
              <a:tailEnd/>
            </a:ln>
          </p:spPr>
        </p:pic>
      </p:grpSp>
      <p:sp>
        <p:nvSpPr>
          <p:cNvPr id="43" name="Title 39"/>
          <p:cNvSpPr>
            <a:spLocks noGrp="1"/>
          </p:cNvSpPr>
          <p:nvPr>
            <p:ph type="title"/>
          </p:nvPr>
        </p:nvSpPr>
        <p:spPr>
          <a:xfrm>
            <a:off x="507868" y="228600"/>
            <a:ext cx="11173090" cy="664797"/>
          </a:xfrm>
        </p:spPr>
        <p:txBody>
          <a:bodyPr/>
          <a:lstStyle/>
          <a:p>
            <a:r>
              <a:rPr smtClean="0"/>
              <a:t>Seguridad de la empresa con Windows 7</a:t>
            </a:r>
            <a:endParaRPr lang="en-US" sz="2400" dirty="0">
              <a:solidFill>
                <a:schemeClr val="tx1"/>
              </a:solidFill>
            </a:endParaRPr>
          </a:p>
        </p:txBody>
      </p:sp>
      <p:sp>
        <p:nvSpPr>
          <p:cNvPr id="45" name="TextBox 44"/>
          <p:cNvSpPr txBox="1"/>
          <p:nvPr/>
        </p:nvSpPr>
        <p:spPr>
          <a:xfrm>
            <a:off x="0" y="990600"/>
            <a:ext cx="12188825" cy="707886"/>
          </a:xfrm>
          <a:prstGeom prst="rect">
            <a:avLst/>
          </a:prstGeom>
          <a:noFill/>
        </p:spPr>
        <p:txBody>
          <a:bodyPr wrap="square" rtlCol="0">
            <a:spAutoFit/>
          </a:bodyPr>
          <a:lstStyle/>
          <a:p>
            <a:pPr algn="ctr"/>
            <a:r>
              <a:rPr lang="en-US" sz="2000" i="1" dirty="0" err="1" smtClean="0"/>
              <a:t>Sobre</a:t>
            </a:r>
            <a:r>
              <a:rPr lang="en-US" sz="2000" i="1" dirty="0" smtClean="0"/>
              <a:t> </a:t>
            </a:r>
            <a:r>
              <a:rPr lang="en-US" sz="2000" i="1" dirty="0" err="1" smtClean="0"/>
              <a:t>las</a:t>
            </a:r>
            <a:r>
              <a:rPr lang="en-US" sz="2000" i="1" dirty="0" smtClean="0"/>
              <a:t> bases de </a:t>
            </a:r>
            <a:r>
              <a:rPr lang="en-US" sz="2000" i="1" dirty="0" err="1" smtClean="0"/>
              <a:t>seguridad</a:t>
            </a:r>
            <a:r>
              <a:rPr lang="en-US" sz="2000" i="1" dirty="0" smtClean="0"/>
              <a:t> de Windows Vista, Windows 7 </a:t>
            </a:r>
            <a:r>
              <a:rPr lang="en-US" sz="2000" i="1" dirty="0" err="1" smtClean="0"/>
              <a:t>brinda</a:t>
            </a:r>
            <a:r>
              <a:rPr lang="en-US" sz="2000" i="1" dirty="0" smtClean="0"/>
              <a:t> a los </a:t>
            </a:r>
            <a:r>
              <a:rPr lang="en-US" sz="2000" i="1" dirty="0" err="1" smtClean="0"/>
              <a:t>Profesionales</a:t>
            </a:r>
            <a:r>
              <a:rPr lang="en-US" sz="2000" i="1" dirty="0" smtClean="0"/>
              <a:t> de TI </a:t>
            </a:r>
            <a:r>
              <a:rPr lang="en-US" sz="2000" i="1" dirty="0" err="1" smtClean="0"/>
              <a:t>funcionalidades</a:t>
            </a:r>
            <a:r>
              <a:rPr lang="en-US" sz="2000" i="1" dirty="0" smtClean="0"/>
              <a:t> de </a:t>
            </a:r>
            <a:r>
              <a:rPr lang="en-US" sz="2000" i="1" dirty="0" err="1" smtClean="0"/>
              <a:t>seguridad</a:t>
            </a:r>
            <a:r>
              <a:rPr lang="en-US" sz="2000" i="1" dirty="0" smtClean="0"/>
              <a:t> </a:t>
            </a:r>
            <a:r>
              <a:rPr lang="en-US" sz="2000" i="1" dirty="0" err="1" smtClean="0"/>
              <a:t>que</a:t>
            </a:r>
            <a:r>
              <a:rPr lang="en-US" sz="2000" i="1" dirty="0" smtClean="0"/>
              <a:t> son </a:t>
            </a:r>
            <a:r>
              <a:rPr lang="en-US" sz="2000" i="1" dirty="0" err="1" smtClean="0"/>
              <a:t>fáciles</a:t>
            </a:r>
            <a:r>
              <a:rPr lang="en-US" sz="2000" i="1" dirty="0" smtClean="0"/>
              <a:t> de </a:t>
            </a:r>
            <a:r>
              <a:rPr lang="en-US" sz="2000" i="1" dirty="0" err="1" smtClean="0"/>
              <a:t>utilizar</a:t>
            </a:r>
            <a:r>
              <a:rPr lang="en-US" sz="2000" i="1" dirty="0" smtClean="0"/>
              <a:t>, </a:t>
            </a:r>
            <a:r>
              <a:rPr lang="en-US" sz="2000" i="1" dirty="0" err="1" smtClean="0"/>
              <a:t>administrables</a:t>
            </a:r>
            <a:r>
              <a:rPr lang="en-US" sz="2000" i="1" dirty="0" smtClean="0"/>
              <a:t> y </a:t>
            </a:r>
            <a:r>
              <a:rPr lang="en-US" sz="2000" i="1" dirty="0" err="1" smtClean="0"/>
              <a:t>que</a:t>
            </a:r>
            <a:r>
              <a:rPr lang="en-US" sz="2000" i="1" dirty="0" smtClean="0"/>
              <a:t> </a:t>
            </a:r>
            <a:r>
              <a:rPr lang="en-US" sz="2000" i="1" dirty="0" err="1" smtClean="0"/>
              <a:t>agregan</a:t>
            </a:r>
            <a:r>
              <a:rPr lang="en-US" sz="2000" i="1" dirty="0" smtClean="0"/>
              <a:t> valor.</a:t>
            </a:r>
          </a:p>
        </p:txBody>
      </p:sp>
      <p:sp>
        <p:nvSpPr>
          <p:cNvPr id="46" name="Rounded Rectangle 45"/>
          <p:cNvSpPr/>
          <p:nvPr/>
        </p:nvSpPr>
        <p:spPr bwMode="auto">
          <a:xfrm>
            <a:off x="9344766" y="1981200"/>
            <a:ext cx="2437765" cy="2514600"/>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7" name="Text Box 126"/>
          <p:cNvSpPr txBox="1">
            <a:spLocks noChangeArrowheads="1"/>
          </p:cNvSpPr>
          <p:nvPr/>
        </p:nvSpPr>
        <p:spPr bwMode="auto">
          <a:xfrm>
            <a:off x="9243192" y="2124075"/>
            <a:ext cx="2640912" cy="923330"/>
          </a:xfrm>
          <a:prstGeom prst="rect">
            <a:avLst/>
          </a:prstGeom>
          <a:noFill/>
          <a:ln w="12700" algn="ctr">
            <a:noFill/>
            <a:miter lim="800000"/>
            <a:headEnd/>
            <a:tailEnd/>
          </a:ln>
          <a:effectLst/>
        </p:spPr>
        <p:txBody>
          <a:bodyPr vert="horz" wrap="square" lIns="91440" tIns="45720" rIns="91440" bIns="45720" numCol="1" anchor="t" anchorCtr="0" compatLnSpc="1">
            <a:prstTxWarp prst="textNoShape">
              <a:avLst/>
            </a:prstTxWarp>
            <a:spAutoFit/>
          </a:bodyPr>
          <a:lstStyle/>
          <a:p>
            <a:pPr algn="ctr" eaLnBrk="1" hangingPunct="1">
              <a:buFontTx/>
              <a:buNone/>
              <a:defRPr/>
            </a:pPr>
            <a:r>
              <a:rPr lang="en-US" dirty="0" err="1" smtClean="0">
                <a:effectLst>
                  <a:outerShdw blurRad="38100" dist="38100" dir="2700000" algn="tl">
                    <a:srgbClr val="000000"/>
                  </a:outerShdw>
                </a:effectLst>
              </a:rPr>
              <a:t>Protección</a:t>
            </a:r>
            <a:r>
              <a:rPr lang="en-US" dirty="0" smtClean="0">
                <a:effectLst>
                  <a:outerShdw blurRad="38100" dist="38100" dir="2700000" algn="tl">
                    <a:srgbClr val="000000"/>
                  </a:outerShdw>
                </a:effectLst>
              </a:rPr>
              <a:t> de los </a:t>
            </a:r>
            <a:r>
              <a:rPr lang="en-US" dirty="0" err="1" smtClean="0">
                <a:effectLst>
                  <a:outerShdw blurRad="38100" dist="38100" dir="2700000" algn="tl">
                    <a:srgbClr val="000000"/>
                  </a:outerShdw>
                </a:effectLst>
              </a:rPr>
              <a:t>datos</a:t>
            </a:r>
            <a:r>
              <a:rPr lang="en-US" dirty="0" smtClean="0">
                <a:effectLst>
                  <a:outerShdw blurRad="38100" dist="38100" dir="2700000" algn="tl">
                    <a:srgbClr val="000000"/>
                  </a:outerShdw>
                </a:effectLst>
              </a:rPr>
              <a:t> contra </a:t>
            </a:r>
            <a:r>
              <a:rPr lang="en-US" dirty="0" err="1" smtClean="0">
                <a:effectLst>
                  <a:outerShdw blurRad="38100" dist="38100" dir="2700000" algn="tl">
                    <a:srgbClr val="000000"/>
                  </a:outerShdw>
                </a:effectLst>
              </a:rPr>
              <a:t>usuarios</a:t>
            </a:r>
            <a:r>
              <a:rPr lang="en-US" dirty="0" smtClean="0">
                <a:effectLst>
                  <a:outerShdw blurRad="38100" dist="38100" dir="2700000" algn="tl">
                    <a:srgbClr val="000000"/>
                  </a:outerShdw>
                </a:effectLst>
              </a:rPr>
              <a:t> no </a:t>
            </a:r>
            <a:r>
              <a:rPr lang="en-US" dirty="0" err="1" smtClean="0">
                <a:effectLst>
                  <a:outerShdw blurRad="38100" dist="38100" dir="2700000" algn="tl">
                    <a:srgbClr val="000000"/>
                  </a:outerShdw>
                </a:effectLst>
              </a:rPr>
              <a:t>autorizados</a:t>
            </a:r>
            <a:endParaRPr lang="en-US" dirty="0">
              <a:effectLst>
                <a:outerShdw blurRad="38100" dist="38100" dir="2700000" algn="tl">
                  <a:srgbClr val="000000"/>
                </a:outerShdw>
              </a:effectLst>
            </a:endParaRPr>
          </a:p>
        </p:txBody>
      </p:sp>
      <p:grpSp>
        <p:nvGrpSpPr>
          <p:cNvPr id="3" name="Group 51"/>
          <p:cNvGrpSpPr/>
          <p:nvPr/>
        </p:nvGrpSpPr>
        <p:grpSpPr>
          <a:xfrm>
            <a:off x="9725687" y="3200400"/>
            <a:ext cx="1855125" cy="1143000"/>
            <a:chOff x="3429000" y="5486400"/>
            <a:chExt cx="1600200" cy="1143000"/>
          </a:xfrm>
        </p:grpSpPr>
        <p:pic>
          <p:nvPicPr>
            <p:cNvPr id="50" name="Picture 3" descr="C:\Program Files\Microsoft Resource DVD Artwork\DVD_ART\Artwork_Imagery\HARDWARE_IMAGERY\Photos - OEM Hardware\Computer\Vista Laptop\Gateway M680 laptop Vista Business.png"/>
            <p:cNvPicPr>
              <a:picLocks noChangeAspect="1" noChangeArrowheads="1"/>
            </p:cNvPicPr>
            <p:nvPr/>
          </p:nvPicPr>
          <p:blipFill>
            <a:blip r:embed="rId9" cstate="print"/>
            <a:srcRect r="-600" b="-6222"/>
            <a:stretch>
              <a:fillRect/>
            </a:stretch>
          </p:blipFill>
          <p:spPr bwMode="auto">
            <a:xfrm>
              <a:off x="3429000" y="5486400"/>
              <a:ext cx="1600200" cy="1143000"/>
            </a:xfrm>
            <a:prstGeom prst="rect">
              <a:avLst/>
            </a:prstGeom>
            <a:noFill/>
            <a:effectLst>
              <a:outerShdw blurRad="50800" dist="38100" dir="2700000" algn="tl" rotWithShape="0">
                <a:prstClr val="black">
                  <a:alpha val="40000"/>
                </a:prstClr>
              </a:outerShdw>
            </a:effectLst>
          </p:spPr>
        </p:pic>
        <p:pic>
          <p:nvPicPr>
            <p:cNvPr id="51" name="Picture 2" descr="\\eventsql\dvd\Online_ART\DVD_ART34\Artwork_Imagery\Icons - Illustrations\_WINDOWS VISTA ICONS\Keys secure security.png"/>
            <p:cNvPicPr>
              <a:picLocks noChangeAspect="1" noChangeArrowheads="1"/>
            </p:cNvPicPr>
            <p:nvPr/>
          </p:nvPicPr>
          <p:blipFill>
            <a:blip r:embed="rId10" cstate="print"/>
            <a:srcRect/>
            <a:stretch>
              <a:fillRect/>
            </a:stretch>
          </p:blipFill>
          <p:spPr bwMode="auto">
            <a:xfrm>
              <a:off x="3962400" y="5791200"/>
              <a:ext cx="645016" cy="631252"/>
            </a:xfrm>
            <a:prstGeom prst="rect">
              <a:avLst/>
            </a:prstGeom>
            <a:noFill/>
          </p:spPr>
        </p:pic>
      </p:grpSp>
      <p:sp>
        <p:nvSpPr>
          <p:cNvPr id="56" name="Rectangle 127"/>
          <p:cNvSpPr>
            <a:spLocks noChangeArrowheads="1"/>
          </p:cNvSpPr>
          <p:nvPr/>
        </p:nvSpPr>
        <p:spPr bwMode="auto">
          <a:xfrm>
            <a:off x="3148780" y="4724401"/>
            <a:ext cx="2742486" cy="138499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231775" indent="-231775" algn="l">
              <a:spcBef>
                <a:spcPts val="1200"/>
              </a:spcBef>
              <a:buFontTx/>
              <a:buBlip>
                <a:blip r:embed="rId5"/>
              </a:buBlip>
              <a:defRPr/>
            </a:pPr>
            <a:r>
              <a:rPr lang="en-US" sz="1600" dirty="0" err="1" smtClean="0">
                <a:effectLst>
                  <a:outerShdw blurRad="38100" dist="38100" dir="2700000" algn="tl">
                    <a:srgbClr val="000000"/>
                  </a:outerShdw>
                </a:effectLst>
                <a:sym typeface="Wingdings" pitchFamily="2" charset="2"/>
              </a:rPr>
              <a:t>Seguridad</a:t>
            </a:r>
            <a:r>
              <a:rPr lang="en-US" sz="1600" dirty="0" smtClean="0">
                <a:effectLst>
                  <a:outerShdw blurRad="38100" dist="38100" dir="2700000" algn="tl">
                    <a:srgbClr val="000000"/>
                  </a:outerShdw>
                </a:effectLst>
                <a:sym typeface="Wingdings" pitchFamily="2" charset="2"/>
              </a:rPr>
              <a:t> de </a:t>
            </a:r>
            <a:r>
              <a:rPr lang="en-US" sz="1600" dirty="0" err="1" smtClean="0">
                <a:effectLst>
                  <a:outerShdw blurRad="38100" dist="38100" dir="2700000" algn="tl">
                    <a:srgbClr val="000000"/>
                  </a:outerShdw>
                </a:effectLst>
                <a:sym typeface="Wingdings" pitchFamily="2" charset="2"/>
              </a:rPr>
              <a:t>redes</a:t>
            </a:r>
            <a:endParaRPr lang="en-US" sz="1600" dirty="0" smtClean="0">
              <a:effectLst>
                <a:outerShdw blurRad="38100" dist="38100" dir="2700000" algn="tl">
                  <a:srgbClr val="000000"/>
                </a:outerShdw>
              </a:effectLst>
              <a:sym typeface="Wingdings" pitchFamily="2" charset="2"/>
            </a:endParaRPr>
          </a:p>
          <a:p>
            <a:pPr marL="231775" indent="-231775" algn="l">
              <a:spcBef>
                <a:spcPts val="1200"/>
              </a:spcBef>
              <a:buFontTx/>
              <a:buBlip>
                <a:blip r:embed="rId5"/>
              </a:buBlip>
              <a:defRPr/>
            </a:pPr>
            <a:r>
              <a:rPr lang="en-US" sz="1600" dirty="0" smtClean="0">
                <a:effectLst>
                  <a:outerShdw blurRad="38100" dist="38100" dir="2700000" algn="tl">
                    <a:srgbClr val="000000"/>
                  </a:outerShdw>
                </a:effectLst>
                <a:sym typeface="Wingdings" pitchFamily="2" charset="2"/>
              </a:rPr>
              <a:t>Network Access Protection</a:t>
            </a:r>
          </a:p>
          <a:p>
            <a:pPr marL="231775" indent="-231775">
              <a:spcBef>
                <a:spcPts val="1200"/>
              </a:spcBef>
              <a:buBlip>
                <a:blip r:embed="rId5"/>
              </a:buBlip>
              <a:defRPr/>
            </a:pPr>
            <a:r>
              <a:rPr lang="en-US" sz="1600" dirty="0" smtClean="0">
                <a:effectLst>
                  <a:outerShdw blurRad="38100" dist="38100" dir="2700000" algn="tl">
                    <a:srgbClr val="000000"/>
                  </a:outerShdw>
                </a:effectLst>
                <a:sym typeface="Wingdings" pitchFamily="2" charset="2"/>
              </a:rPr>
              <a:t>DirectAccess</a:t>
            </a:r>
            <a:endParaRPr lang="en-US" sz="1600" baseline="30000" dirty="0">
              <a:effectLst>
                <a:outerShdw blurRad="38100" dist="38100" dir="2700000" algn="tl">
                  <a:srgbClr val="000000"/>
                </a:outerShdw>
              </a:effectLst>
              <a:sym typeface="Wingdings" pitchFamily="2" charset="2"/>
            </a:endParaRPr>
          </a:p>
        </p:txBody>
      </p:sp>
      <p:sp>
        <p:nvSpPr>
          <p:cNvPr id="57" name="Rectangle 127"/>
          <p:cNvSpPr>
            <a:spLocks noChangeArrowheads="1"/>
          </p:cNvSpPr>
          <p:nvPr/>
        </p:nvSpPr>
        <p:spPr bwMode="auto">
          <a:xfrm>
            <a:off x="6195986" y="4724401"/>
            <a:ext cx="2945633" cy="113877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231775" indent="-231775" algn="l">
              <a:spcBef>
                <a:spcPts val="1200"/>
              </a:spcBef>
              <a:buFontTx/>
              <a:buBlip>
                <a:blip r:embed="rId5"/>
              </a:buBlip>
              <a:defRPr/>
            </a:pPr>
            <a:r>
              <a:rPr lang="en-US" sz="1600" dirty="0" err="1" smtClean="0">
                <a:effectLst>
                  <a:outerShdw blurRad="38100" dist="38100" dir="2700000" algn="tl">
                    <a:srgbClr val="000000"/>
                  </a:outerShdw>
                </a:effectLst>
                <a:sym typeface="Wingdings" pitchFamily="2" charset="2"/>
              </a:rPr>
              <a:t>AppLocker</a:t>
            </a:r>
            <a:endParaRPr lang="en-US" sz="1600" baseline="30000" dirty="0" smtClean="0">
              <a:effectLst>
                <a:outerShdw blurRad="38100" dist="38100" dir="2700000" algn="tl">
                  <a:srgbClr val="000000"/>
                </a:outerShdw>
              </a:effectLst>
              <a:sym typeface="Wingdings" pitchFamily="2" charset="2"/>
            </a:endParaRPr>
          </a:p>
          <a:p>
            <a:pPr marL="231775" indent="-231775" algn="l">
              <a:spcBef>
                <a:spcPts val="1200"/>
              </a:spcBef>
              <a:buFontTx/>
              <a:buBlip>
                <a:blip r:embed="rId5"/>
              </a:buBlip>
              <a:defRPr/>
            </a:pPr>
            <a:r>
              <a:rPr lang="en-US" sz="1600" dirty="0" smtClean="0">
                <a:effectLst>
                  <a:outerShdw blurRad="38100" dist="38100" dir="2700000" algn="tl">
                    <a:srgbClr val="000000"/>
                  </a:outerShdw>
                </a:effectLst>
                <a:sym typeface="Wingdings" pitchFamily="2" charset="2"/>
              </a:rPr>
              <a:t>Internet Explorer 8</a:t>
            </a:r>
          </a:p>
          <a:p>
            <a:pPr marL="231775" indent="-231775" algn="l">
              <a:spcBef>
                <a:spcPts val="1200"/>
              </a:spcBef>
              <a:buFontTx/>
              <a:buBlip>
                <a:blip r:embed="rId5"/>
              </a:buBlip>
              <a:defRPr/>
            </a:pPr>
            <a:r>
              <a:rPr lang="en-US" sz="1600" dirty="0" err="1" smtClean="0">
                <a:effectLst>
                  <a:outerShdw blurRad="38100" dist="38100" dir="2700000" algn="tl">
                    <a:srgbClr val="000000"/>
                  </a:outerShdw>
                </a:effectLst>
                <a:sym typeface="Wingdings" pitchFamily="2" charset="2"/>
              </a:rPr>
              <a:t>Recuperación</a:t>
            </a:r>
            <a:r>
              <a:rPr lang="en-US" sz="1600" dirty="0" smtClean="0">
                <a:effectLst>
                  <a:outerShdw blurRad="38100" dist="38100" dir="2700000" algn="tl">
                    <a:srgbClr val="000000"/>
                  </a:outerShdw>
                </a:effectLst>
                <a:sym typeface="Wingdings" pitchFamily="2" charset="2"/>
              </a:rPr>
              <a:t> de </a:t>
            </a:r>
            <a:r>
              <a:rPr lang="en-US" sz="1600" dirty="0" err="1" smtClean="0">
                <a:effectLst>
                  <a:outerShdw blurRad="38100" dist="38100" dir="2700000" algn="tl">
                    <a:srgbClr val="000000"/>
                  </a:outerShdw>
                </a:effectLst>
                <a:sym typeface="Wingdings" pitchFamily="2" charset="2"/>
              </a:rPr>
              <a:t>datos</a:t>
            </a:r>
            <a:endParaRPr lang="en-US" sz="1600" dirty="0" smtClean="0">
              <a:effectLst>
                <a:outerShdw blurRad="38100" dist="38100" dir="2700000" algn="tl">
                  <a:srgbClr val="000000"/>
                </a:outerShdw>
              </a:effectLst>
              <a:sym typeface="Wingdings" pitchFamily="2" charset="2"/>
            </a:endParaRPr>
          </a:p>
        </p:txBody>
      </p:sp>
      <p:sp>
        <p:nvSpPr>
          <p:cNvPr id="58" name="Rectangle 127"/>
          <p:cNvSpPr>
            <a:spLocks noChangeArrowheads="1"/>
          </p:cNvSpPr>
          <p:nvPr/>
        </p:nvSpPr>
        <p:spPr bwMode="auto">
          <a:xfrm>
            <a:off x="9141619" y="4724401"/>
            <a:ext cx="2742486" cy="138499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231775" indent="-231775" algn="l">
              <a:spcBef>
                <a:spcPts val="1200"/>
              </a:spcBef>
              <a:buFontTx/>
              <a:buBlip>
                <a:blip r:embed="rId5"/>
              </a:buBlip>
              <a:defRPr/>
            </a:pPr>
            <a:r>
              <a:rPr lang="en-US" sz="1600" dirty="0" smtClean="0">
                <a:effectLst>
                  <a:outerShdw blurRad="38100" dist="38100" dir="2700000" algn="tl">
                    <a:srgbClr val="000000"/>
                  </a:outerShdw>
                </a:effectLst>
                <a:sym typeface="Wingdings" pitchFamily="2" charset="2"/>
              </a:rPr>
              <a:t>RMS</a:t>
            </a:r>
          </a:p>
          <a:p>
            <a:pPr marL="231775" indent="-231775" algn="l">
              <a:spcBef>
                <a:spcPts val="1200"/>
              </a:spcBef>
              <a:buFontTx/>
              <a:buBlip>
                <a:blip r:embed="rId5"/>
              </a:buBlip>
              <a:defRPr/>
            </a:pPr>
            <a:r>
              <a:rPr lang="en-US" sz="1600" dirty="0" smtClean="0">
                <a:effectLst>
                  <a:outerShdw blurRad="38100" dist="38100" dir="2700000" algn="tl">
                    <a:srgbClr val="000000"/>
                  </a:outerShdw>
                </a:effectLst>
                <a:sym typeface="Wingdings" pitchFamily="2" charset="2"/>
              </a:rPr>
              <a:t>EFS</a:t>
            </a:r>
          </a:p>
          <a:p>
            <a:pPr marL="231775" indent="-231775" algn="l">
              <a:spcBef>
                <a:spcPts val="1200"/>
              </a:spcBef>
              <a:buFontTx/>
              <a:buBlip>
                <a:blip r:embed="rId5"/>
              </a:buBlip>
              <a:defRPr/>
            </a:pPr>
            <a:r>
              <a:rPr lang="en-US" sz="1600" dirty="0" err="1" smtClean="0">
                <a:effectLst>
                  <a:outerShdw blurRad="38100" dist="38100" dir="2700000" algn="tl">
                    <a:srgbClr val="000000"/>
                  </a:outerShdw>
                </a:effectLst>
                <a:sym typeface="Wingdings" pitchFamily="2" charset="2"/>
              </a:rPr>
              <a:t>BitLocker</a:t>
            </a:r>
            <a:r>
              <a:rPr lang="en-US" sz="1600" dirty="0" smtClean="0">
                <a:effectLst>
                  <a:outerShdw blurRad="38100" dist="38100" dir="2700000" algn="tl">
                    <a:srgbClr val="000000"/>
                  </a:outerShdw>
                </a:effectLst>
                <a:sym typeface="Wingdings" pitchFamily="2" charset="2"/>
              </a:rPr>
              <a:t> &amp; </a:t>
            </a:r>
            <a:r>
              <a:rPr lang="en-US" sz="1600" dirty="0" err="1" smtClean="0">
                <a:effectLst>
                  <a:outerShdw blurRad="38100" dist="38100" dir="2700000" algn="tl">
                    <a:srgbClr val="000000"/>
                  </a:outerShdw>
                </a:effectLst>
                <a:sym typeface="Wingdings" pitchFamily="2" charset="2"/>
              </a:rPr>
              <a:t>BitLocker</a:t>
            </a:r>
            <a:r>
              <a:rPr lang="en-US" sz="1600" dirty="0" smtClean="0">
                <a:effectLst>
                  <a:outerShdw blurRad="38100" dist="38100" dir="2700000" algn="tl">
                    <a:srgbClr val="000000"/>
                  </a:outerShdw>
                </a:effectLst>
                <a:sym typeface="Wingdings" pitchFamily="2" charset="2"/>
              </a:rPr>
              <a:t> To Go</a:t>
            </a:r>
            <a:endParaRPr lang="en-US" sz="1600" dirty="0">
              <a:effectLst>
                <a:outerShdw blurRad="38100" dist="38100" dir="2700000" algn="tl">
                  <a:srgbClr val="000000"/>
                </a:outerShdw>
              </a:effectLst>
              <a:sym typeface="Wingdings" pitchFamily="2" charset="2"/>
            </a:endParaRPr>
          </a:p>
        </p:txBody>
      </p:sp>
      <p:grpSp>
        <p:nvGrpSpPr>
          <p:cNvPr id="4" name="Group 63"/>
          <p:cNvGrpSpPr>
            <a:grpSpLocks noChangeAspect="1"/>
          </p:cNvGrpSpPr>
          <p:nvPr/>
        </p:nvGrpSpPr>
        <p:grpSpPr bwMode="auto">
          <a:xfrm>
            <a:off x="3351212" y="2895600"/>
            <a:ext cx="2275247" cy="1600200"/>
            <a:chOff x="2400" y="1368"/>
            <a:chExt cx="3368" cy="2794"/>
          </a:xfrm>
        </p:grpSpPr>
        <p:sp>
          <p:nvSpPr>
            <p:cNvPr id="60" name="Text Box 82"/>
            <p:cNvSpPr txBox="1">
              <a:spLocks noChangeArrowheads="1"/>
            </p:cNvSpPr>
            <p:nvPr/>
          </p:nvSpPr>
          <p:spPr bwMode="auto">
            <a:xfrm>
              <a:off x="4249" y="1392"/>
              <a:ext cx="1008" cy="773"/>
            </a:xfrm>
            <a:prstGeom prst="rect">
              <a:avLst/>
            </a:prstGeom>
            <a:noFill/>
            <a:ln w="9525">
              <a:noFill/>
              <a:miter lim="800000"/>
              <a:headEnd/>
              <a:tailEnd/>
            </a:ln>
          </p:spPr>
          <p:txBody>
            <a:bodyPr>
              <a:spAutoFit/>
            </a:bodyPr>
            <a:lstStyle/>
            <a:p>
              <a:pPr eaLnBrk="1" hangingPunct="1">
                <a:buFontTx/>
                <a:buNone/>
              </a:pPr>
              <a:endParaRPr lang="en-US" sz="1600">
                <a:solidFill>
                  <a:schemeClr val="accent1"/>
                </a:solidFill>
                <a:latin typeface="+mn-lt"/>
              </a:endParaRPr>
            </a:p>
          </p:txBody>
        </p:sp>
        <p:sp>
          <p:nvSpPr>
            <p:cNvPr id="61" name="Text Box 84"/>
            <p:cNvSpPr txBox="1">
              <a:spLocks noChangeArrowheads="1"/>
            </p:cNvSpPr>
            <p:nvPr/>
          </p:nvSpPr>
          <p:spPr bwMode="auto">
            <a:xfrm>
              <a:off x="2400" y="1392"/>
              <a:ext cx="912" cy="773"/>
            </a:xfrm>
            <a:prstGeom prst="rect">
              <a:avLst/>
            </a:prstGeom>
            <a:noFill/>
            <a:ln w="9525">
              <a:noFill/>
              <a:miter lim="800000"/>
              <a:headEnd/>
              <a:tailEnd/>
            </a:ln>
          </p:spPr>
          <p:txBody>
            <a:bodyPr>
              <a:spAutoFit/>
            </a:bodyPr>
            <a:lstStyle/>
            <a:p>
              <a:pPr eaLnBrk="1" hangingPunct="1">
                <a:buFontTx/>
                <a:buNone/>
              </a:pPr>
              <a:endParaRPr lang="en-US" sz="1600">
                <a:solidFill>
                  <a:schemeClr val="accent1"/>
                </a:solidFill>
                <a:latin typeface="+mn-lt"/>
              </a:endParaRPr>
            </a:p>
          </p:txBody>
        </p:sp>
        <p:sp>
          <p:nvSpPr>
            <p:cNvPr id="62" name="Text Box 15"/>
            <p:cNvSpPr txBox="1">
              <a:spLocks noChangeArrowheads="1"/>
            </p:cNvSpPr>
            <p:nvPr/>
          </p:nvSpPr>
          <p:spPr bwMode="auto">
            <a:xfrm>
              <a:off x="2400" y="1392"/>
              <a:ext cx="912" cy="773"/>
            </a:xfrm>
            <a:prstGeom prst="rect">
              <a:avLst/>
            </a:prstGeom>
            <a:noFill/>
            <a:ln w="9525">
              <a:noFill/>
              <a:miter lim="800000"/>
              <a:headEnd/>
              <a:tailEnd/>
            </a:ln>
          </p:spPr>
          <p:txBody>
            <a:bodyPr>
              <a:spAutoFit/>
            </a:bodyPr>
            <a:lstStyle/>
            <a:p>
              <a:pPr eaLnBrk="1" hangingPunct="1">
                <a:buFontTx/>
                <a:buNone/>
              </a:pPr>
              <a:endParaRPr lang="en-US" sz="1600">
                <a:solidFill>
                  <a:schemeClr val="accent1"/>
                </a:solidFill>
                <a:latin typeface="+mn-lt"/>
              </a:endParaRPr>
            </a:p>
          </p:txBody>
        </p:sp>
        <p:pic>
          <p:nvPicPr>
            <p:cNvPr id="63" name="Picture 22" descr="internet cloud"/>
            <p:cNvPicPr>
              <a:picLocks noChangeAspect="1" noChangeArrowheads="1"/>
            </p:cNvPicPr>
            <p:nvPr/>
          </p:nvPicPr>
          <p:blipFill>
            <a:blip r:embed="rId11" cstate="print"/>
            <a:srcRect/>
            <a:stretch>
              <a:fillRect/>
            </a:stretch>
          </p:blipFill>
          <p:spPr bwMode="auto">
            <a:xfrm>
              <a:off x="2523" y="1368"/>
              <a:ext cx="3245" cy="2794"/>
            </a:xfrm>
            <a:prstGeom prst="rect">
              <a:avLst/>
            </a:prstGeom>
            <a:noFill/>
            <a:ln w="9525">
              <a:noFill/>
              <a:miter lim="800000"/>
              <a:headEnd/>
              <a:tailEnd/>
            </a:ln>
          </p:spPr>
        </p:pic>
        <p:pic>
          <p:nvPicPr>
            <p:cNvPr id="64" name="Picture 25" descr="clear bubble"/>
            <p:cNvPicPr>
              <a:picLocks noChangeAspect="1" noChangeArrowheads="1"/>
            </p:cNvPicPr>
            <p:nvPr/>
          </p:nvPicPr>
          <p:blipFill>
            <a:blip r:embed="rId12" cstate="print"/>
            <a:srcRect/>
            <a:stretch>
              <a:fillRect/>
            </a:stretch>
          </p:blipFill>
          <p:spPr bwMode="auto">
            <a:xfrm>
              <a:off x="3000" y="3163"/>
              <a:ext cx="620" cy="377"/>
            </a:xfrm>
            <a:prstGeom prst="rect">
              <a:avLst/>
            </a:prstGeom>
            <a:noFill/>
            <a:ln w="9525">
              <a:noFill/>
              <a:miter lim="800000"/>
              <a:headEnd/>
              <a:tailEnd/>
            </a:ln>
          </p:spPr>
        </p:pic>
        <p:pic>
          <p:nvPicPr>
            <p:cNvPr id="65" name="Picture 26" descr="clear bubble"/>
            <p:cNvPicPr>
              <a:picLocks noChangeAspect="1" noChangeArrowheads="1"/>
            </p:cNvPicPr>
            <p:nvPr/>
          </p:nvPicPr>
          <p:blipFill>
            <a:blip r:embed="rId13" cstate="print"/>
            <a:srcRect/>
            <a:stretch>
              <a:fillRect/>
            </a:stretch>
          </p:blipFill>
          <p:spPr bwMode="auto">
            <a:xfrm>
              <a:off x="3622" y="1938"/>
              <a:ext cx="1881" cy="1145"/>
            </a:xfrm>
            <a:prstGeom prst="rect">
              <a:avLst/>
            </a:prstGeom>
            <a:noFill/>
            <a:ln w="9525">
              <a:noFill/>
              <a:miter lim="800000"/>
              <a:headEnd/>
              <a:tailEnd/>
            </a:ln>
          </p:spPr>
        </p:pic>
        <p:pic>
          <p:nvPicPr>
            <p:cNvPr id="66" name="Picture 27" descr="clear bubble"/>
            <p:cNvPicPr>
              <a:picLocks noChangeAspect="1" noChangeArrowheads="1"/>
            </p:cNvPicPr>
            <p:nvPr/>
          </p:nvPicPr>
          <p:blipFill>
            <a:blip r:embed="rId14" cstate="print"/>
            <a:srcRect/>
            <a:stretch>
              <a:fillRect/>
            </a:stretch>
          </p:blipFill>
          <p:spPr bwMode="auto">
            <a:xfrm>
              <a:off x="4260" y="2148"/>
              <a:ext cx="1160" cy="706"/>
            </a:xfrm>
            <a:prstGeom prst="rect">
              <a:avLst/>
            </a:prstGeom>
            <a:noFill/>
            <a:ln w="9525">
              <a:noFill/>
              <a:miter lim="800000"/>
              <a:headEnd/>
              <a:tailEnd/>
            </a:ln>
          </p:spPr>
        </p:pic>
        <p:pic>
          <p:nvPicPr>
            <p:cNvPr id="67" name="Picture 28" descr="building white w awning"/>
            <p:cNvPicPr>
              <a:picLocks noChangeAspect="1" noChangeArrowheads="1"/>
            </p:cNvPicPr>
            <p:nvPr/>
          </p:nvPicPr>
          <p:blipFill>
            <a:blip r:embed="rId15" cstate="print"/>
            <a:srcRect/>
            <a:stretch>
              <a:fillRect/>
            </a:stretch>
          </p:blipFill>
          <p:spPr bwMode="auto">
            <a:xfrm>
              <a:off x="3478" y="1866"/>
              <a:ext cx="316" cy="343"/>
            </a:xfrm>
            <a:prstGeom prst="rect">
              <a:avLst/>
            </a:prstGeom>
            <a:noFill/>
            <a:ln w="9525">
              <a:noFill/>
              <a:miter lim="800000"/>
              <a:headEnd/>
              <a:tailEnd/>
            </a:ln>
          </p:spPr>
        </p:pic>
        <p:pic>
          <p:nvPicPr>
            <p:cNvPr id="68" name="Picture 29" descr="house yellow"/>
            <p:cNvPicPr>
              <a:picLocks noChangeAspect="1" noChangeArrowheads="1"/>
            </p:cNvPicPr>
            <p:nvPr/>
          </p:nvPicPr>
          <p:blipFill>
            <a:blip r:embed="rId16" cstate="print"/>
            <a:srcRect/>
            <a:stretch>
              <a:fillRect/>
            </a:stretch>
          </p:blipFill>
          <p:spPr bwMode="auto">
            <a:xfrm>
              <a:off x="3287" y="2530"/>
              <a:ext cx="272" cy="272"/>
            </a:xfrm>
            <a:prstGeom prst="rect">
              <a:avLst/>
            </a:prstGeom>
            <a:noFill/>
            <a:ln w="9525">
              <a:noFill/>
              <a:miter lim="800000"/>
              <a:headEnd/>
              <a:tailEnd/>
            </a:ln>
          </p:spPr>
        </p:pic>
        <p:pic>
          <p:nvPicPr>
            <p:cNvPr id="69" name="Picture 30" descr="laptop"/>
            <p:cNvPicPr>
              <a:picLocks noChangeAspect="1" noChangeArrowheads="1"/>
            </p:cNvPicPr>
            <p:nvPr/>
          </p:nvPicPr>
          <p:blipFill>
            <a:blip r:embed="rId17" cstate="print"/>
            <a:srcRect/>
            <a:stretch>
              <a:fillRect/>
            </a:stretch>
          </p:blipFill>
          <p:spPr bwMode="auto">
            <a:xfrm>
              <a:off x="3595" y="2123"/>
              <a:ext cx="210" cy="163"/>
            </a:xfrm>
            <a:prstGeom prst="rect">
              <a:avLst/>
            </a:prstGeom>
            <a:noFill/>
            <a:ln w="9525">
              <a:noFill/>
              <a:miter lim="800000"/>
              <a:headEnd/>
              <a:tailEnd/>
            </a:ln>
          </p:spPr>
        </p:pic>
        <p:pic>
          <p:nvPicPr>
            <p:cNvPr id="71" name="Picture 31" descr="laptop"/>
            <p:cNvPicPr>
              <a:picLocks noChangeAspect="1" noChangeArrowheads="1"/>
            </p:cNvPicPr>
            <p:nvPr/>
          </p:nvPicPr>
          <p:blipFill>
            <a:blip r:embed="rId17" cstate="print"/>
            <a:srcRect/>
            <a:stretch>
              <a:fillRect/>
            </a:stretch>
          </p:blipFill>
          <p:spPr bwMode="auto">
            <a:xfrm>
              <a:off x="3335" y="2641"/>
              <a:ext cx="210" cy="163"/>
            </a:xfrm>
            <a:prstGeom prst="rect">
              <a:avLst/>
            </a:prstGeom>
            <a:noFill/>
            <a:ln w="9525">
              <a:noFill/>
              <a:miter lim="800000"/>
              <a:headEnd/>
              <a:tailEnd/>
            </a:ln>
          </p:spPr>
        </p:pic>
        <p:pic>
          <p:nvPicPr>
            <p:cNvPr id="72" name="Picture 32" descr="tv monitor"/>
            <p:cNvPicPr>
              <a:picLocks noChangeAspect="1" noChangeArrowheads="1"/>
            </p:cNvPicPr>
            <p:nvPr/>
          </p:nvPicPr>
          <p:blipFill>
            <a:blip r:embed="rId18" cstate="print"/>
            <a:srcRect/>
            <a:stretch>
              <a:fillRect/>
            </a:stretch>
          </p:blipFill>
          <p:spPr bwMode="auto">
            <a:xfrm>
              <a:off x="3239" y="3305"/>
              <a:ext cx="159" cy="143"/>
            </a:xfrm>
            <a:prstGeom prst="rect">
              <a:avLst/>
            </a:prstGeom>
            <a:noFill/>
            <a:ln w="9525">
              <a:noFill/>
              <a:miter lim="800000"/>
              <a:headEnd/>
              <a:tailEnd/>
            </a:ln>
          </p:spPr>
        </p:pic>
        <p:pic>
          <p:nvPicPr>
            <p:cNvPr id="78" name="Picture 33" descr="pc"/>
            <p:cNvPicPr>
              <a:picLocks noChangeAspect="1" noChangeArrowheads="1"/>
            </p:cNvPicPr>
            <p:nvPr/>
          </p:nvPicPr>
          <p:blipFill>
            <a:blip r:embed="rId19" cstate="print"/>
            <a:srcRect/>
            <a:stretch>
              <a:fillRect/>
            </a:stretch>
          </p:blipFill>
          <p:spPr bwMode="auto">
            <a:xfrm>
              <a:off x="3776" y="3205"/>
              <a:ext cx="352" cy="351"/>
            </a:xfrm>
            <a:prstGeom prst="rect">
              <a:avLst/>
            </a:prstGeom>
            <a:noFill/>
            <a:ln w="9525">
              <a:noFill/>
              <a:miter lim="800000"/>
              <a:headEnd/>
              <a:tailEnd/>
            </a:ln>
          </p:spPr>
        </p:pic>
        <p:pic>
          <p:nvPicPr>
            <p:cNvPr id="82" name="Picture 34" descr="scanner"/>
            <p:cNvPicPr>
              <a:picLocks noChangeAspect="1" noChangeArrowheads="1"/>
            </p:cNvPicPr>
            <p:nvPr/>
          </p:nvPicPr>
          <p:blipFill>
            <a:blip r:embed="rId20" cstate="print"/>
            <a:srcRect/>
            <a:stretch>
              <a:fillRect/>
            </a:stretch>
          </p:blipFill>
          <p:spPr bwMode="auto">
            <a:xfrm>
              <a:off x="4486" y="3268"/>
              <a:ext cx="244" cy="185"/>
            </a:xfrm>
            <a:prstGeom prst="rect">
              <a:avLst/>
            </a:prstGeom>
            <a:noFill/>
            <a:ln w="9525">
              <a:noFill/>
              <a:miter lim="800000"/>
              <a:headEnd/>
              <a:tailEnd/>
            </a:ln>
          </p:spPr>
        </p:pic>
        <p:pic>
          <p:nvPicPr>
            <p:cNvPr id="83" name="Picture 35" descr="Server"/>
            <p:cNvPicPr>
              <a:picLocks noChangeAspect="1" noChangeArrowheads="1"/>
            </p:cNvPicPr>
            <p:nvPr/>
          </p:nvPicPr>
          <p:blipFill>
            <a:blip r:embed="rId21" cstate="print"/>
            <a:srcRect/>
            <a:stretch>
              <a:fillRect/>
            </a:stretch>
          </p:blipFill>
          <p:spPr bwMode="auto">
            <a:xfrm>
              <a:off x="4148" y="2143"/>
              <a:ext cx="185" cy="272"/>
            </a:xfrm>
            <a:prstGeom prst="rect">
              <a:avLst/>
            </a:prstGeom>
            <a:noFill/>
            <a:ln w="9525">
              <a:noFill/>
              <a:miter lim="800000"/>
              <a:headEnd/>
              <a:tailEnd/>
            </a:ln>
          </p:spPr>
        </p:pic>
        <p:pic>
          <p:nvPicPr>
            <p:cNvPr id="84" name="Picture 36" descr="Server"/>
            <p:cNvPicPr>
              <a:picLocks noChangeAspect="1" noChangeArrowheads="1"/>
            </p:cNvPicPr>
            <p:nvPr/>
          </p:nvPicPr>
          <p:blipFill>
            <a:blip r:embed="rId21" cstate="print"/>
            <a:srcRect/>
            <a:stretch>
              <a:fillRect/>
            </a:stretch>
          </p:blipFill>
          <p:spPr bwMode="auto">
            <a:xfrm>
              <a:off x="3956" y="2530"/>
              <a:ext cx="185" cy="272"/>
            </a:xfrm>
            <a:prstGeom prst="rect">
              <a:avLst/>
            </a:prstGeom>
            <a:noFill/>
            <a:ln w="9525">
              <a:noFill/>
              <a:miter lim="800000"/>
              <a:headEnd/>
              <a:tailEnd/>
            </a:ln>
          </p:spPr>
        </p:pic>
        <p:pic>
          <p:nvPicPr>
            <p:cNvPr id="85" name="Picture 37" descr="Server"/>
            <p:cNvPicPr>
              <a:picLocks noChangeAspect="1" noChangeArrowheads="1"/>
            </p:cNvPicPr>
            <p:nvPr/>
          </p:nvPicPr>
          <p:blipFill>
            <a:blip r:embed="rId21" cstate="print"/>
            <a:srcRect/>
            <a:stretch>
              <a:fillRect/>
            </a:stretch>
          </p:blipFill>
          <p:spPr bwMode="auto">
            <a:xfrm>
              <a:off x="4195" y="2751"/>
              <a:ext cx="185" cy="272"/>
            </a:xfrm>
            <a:prstGeom prst="rect">
              <a:avLst/>
            </a:prstGeom>
            <a:noFill/>
            <a:ln w="9525">
              <a:noFill/>
              <a:miter lim="800000"/>
              <a:headEnd/>
              <a:tailEnd/>
            </a:ln>
          </p:spPr>
        </p:pic>
        <p:pic>
          <p:nvPicPr>
            <p:cNvPr id="86" name="Picture 38" descr="Server"/>
            <p:cNvPicPr>
              <a:picLocks noChangeAspect="1" noChangeArrowheads="1"/>
            </p:cNvPicPr>
            <p:nvPr/>
          </p:nvPicPr>
          <p:blipFill>
            <a:blip r:embed="rId22" cstate="print"/>
            <a:srcRect/>
            <a:stretch>
              <a:fillRect/>
            </a:stretch>
          </p:blipFill>
          <p:spPr bwMode="auto">
            <a:xfrm>
              <a:off x="4847" y="2316"/>
              <a:ext cx="178" cy="260"/>
            </a:xfrm>
            <a:prstGeom prst="rect">
              <a:avLst/>
            </a:prstGeom>
            <a:noFill/>
            <a:ln w="9525">
              <a:noFill/>
              <a:miter lim="800000"/>
              <a:headEnd/>
              <a:tailEnd/>
            </a:ln>
          </p:spPr>
        </p:pic>
        <p:pic>
          <p:nvPicPr>
            <p:cNvPr id="87" name="Picture 39" descr="Server"/>
            <p:cNvPicPr>
              <a:picLocks noChangeAspect="1" noChangeArrowheads="1"/>
            </p:cNvPicPr>
            <p:nvPr/>
          </p:nvPicPr>
          <p:blipFill>
            <a:blip r:embed="rId22" cstate="print"/>
            <a:srcRect/>
            <a:stretch>
              <a:fillRect/>
            </a:stretch>
          </p:blipFill>
          <p:spPr bwMode="auto">
            <a:xfrm>
              <a:off x="4911" y="2356"/>
              <a:ext cx="178" cy="260"/>
            </a:xfrm>
            <a:prstGeom prst="rect">
              <a:avLst/>
            </a:prstGeom>
            <a:noFill/>
            <a:ln w="9525">
              <a:noFill/>
              <a:miter lim="800000"/>
              <a:headEnd/>
              <a:tailEnd/>
            </a:ln>
          </p:spPr>
        </p:pic>
        <p:pic>
          <p:nvPicPr>
            <p:cNvPr id="88" name="Picture 40" descr="Server"/>
            <p:cNvPicPr>
              <a:picLocks noChangeAspect="1" noChangeArrowheads="1"/>
            </p:cNvPicPr>
            <p:nvPr/>
          </p:nvPicPr>
          <p:blipFill>
            <a:blip r:embed="rId22" cstate="print"/>
            <a:srcRect/>
            <a:stretch>
              <a:fillRect/>
            </a:stretch>
          </p:blipFill>
          <p:spPr bwMode="auto">
            <a:xfrm>
              <a:off x="4983" y="2396"/>
              <a:ext cx="178" cy="260"/>
            </a:xfrm>
            <a:prstGeom prst="rect">
              <a:avLst/>
            </a:prstGeom>
            <a:noFill/>
            <a:ln w="9525">
              <a:noFill/>
              <a:miter lim="800000"/>
              <a:headEnd/>
              <a:tailEnd/>
            </a:ln>
          </p:spPr>
        </p:pic>
        <p:pic>
          <p:nvPicPr>
            <p:cNvPr id="89" name="Picture 41" descr="pc"/>
            <p:cNvPicPr>
              <a:picLocks noChangeAspect="1" noChangeArrowheads="1"/>
            </p:cNvPicPr>
            <p:nvPr/>
          </p:nvPicPr>
          <p:blipFill>
            <a:blip r:embed="rId23" cstate="print"/>
            <a:srcRect/>
            <a:stretch>
              <a:fillRect/>
            </a:stretch>
          </p:blipFill>
          <p:spPr bwMode="auto">
            <a:xfrm>
              <a:off x="4332" y="2487"/>
              <a:ext cx="232" cy="231"/>
            </a:xfrm>
            <a:prstGeom prst="rect">
              <a:avLst/>
            </a:prstGeom>
            <a:noFill/>
            <a:ln w="9525">
              <a:noFill/>
              <a:miter lim="800000"/>
              <a:headEnd/>
              <a:tailEnd/>
            </a:ln>
          </p:spPr>
        </p:pic>
        <p:pic>
          <p:nvPicPr>
            <p:cNvPr id="90" name="Picture 42" descr="laptop"/>
            <p:cNvPicPr>
              <a:picLocks noChangeAspect="1" noChangeArrowheads="1"/>
            </p:cNvPicPr>
            <p:nvPr/>
          </p:nvPicPr>
          <p:blipFill>
            <a:blip r:embed="rId17" cstate="print"/>
            <a:srcRect/>
            <a:stretch>
              <a:fillRect/>
            </a:stretch>
          </p:blipFill>
          <p:spPr bwMode="auto">
            <a:xfrm>
              <a:off x="4587" y="2544"/>
              <a:ext cx="210" cy="163"/>
            </a:xfrm>
            <a:prstGeom prst="rect">
              <a:avLst/>
            </a:prstGeom>
            <a:noFill/>
            <a:ln w="9525">
              <a:noFill/>
              <a:miter lim="800000"/>
              <a:headEnd/>
              <a:tailEnd/>
            </a:ln>
          </p:spPr>
        </p:pic>
        <p:sp>
          <p:nvSpPr>
            <p:cNvPr id="91" name="Line 54"/>
            <p:cNvSpPr>
              <a:spLocks noChangeShapeType="1"/>
            </p:cNvSpPr>
            <p:nvPr/>
          </p:nvSpPr>
          <p:spPr bwMode="auto">
            <a:xfrm>
              <a:off x="3909" y="2143"/>
              <a:ext cx="171" cy="52"/>
            </a:xfrm>
            <a:prstGeom prst="line">
              <a:avLst/>
            </a:prstGeom>
            <a:noFill/>
            <a:ln w="12700">
              <a:solidFill>
                <a:schemeClr val="tx2"/>
              </a:solidFill>
              <a:round/>
              <a:headEnd type="triangle" w="med" len="med"/>
              <a:tailEnd type="triangle" w="med" len="med"/>
            </a:ln>
            <a:effectLst>
              <a:prstShdw prst="shdw17" dist="17961" dir="2700000">
                <a:schemeClr val="tx2">
                  <a:gamma/>
                  <a:shade val="60000"/>
                  <a:invGamma/>
                </a:schemeClr>
              </a:prstShdw>
            </a:effectLst>
          </p:spPr>
          <p:txBody>
            <a:bodyPr wrap="none" anchor="ctr"/>
            <a:lstStyle/>
            <a:p>
              <a:pPr>
                <a:defRPr/>
              </a:pPr>
              <a:endParaRPr lang="en-US" sz="1200">
                <a:latin typeface="+mn-lt"/>
              </a:endParaRPr>
            </a:p>
          </p:txBody>
        </p:sp>
        <p:sp>
          <p:nvSpPr>
            <p:cNvPr id="92" name="Line 55"/>
            <p:cNvSpPr>
              <a:spLocks noChangeShapeType="1"/>
            </p:cNvSpPr>
            <p:nvPr/>
          </p:nvSpPr>
          <p:spPr bwMode="auto">
            <a:xfrm>
              <a:off x="3574" y="2641"/>
              <a:ext cx="353" cy="0"/>
            </a:xfrm>
            <a:prstGeom prst="line">
              <a:avLst/>
            </a:prstGeom>
            <a:noFill/>
            <a:ln w="12700">
              <a:solidFill>
                <a:schemeClr val="tx2"/>
              </a:solidFill>
              <a:round/>
              <a:headEnd type="triangle" w="med" len="med"/>
              <a:tailEnd type="triangle" w="med" len="med"/>
            </a:ln>
            <a:effectLst>
              <a:prstShdw prst="shdw17" dist="17961" dir="2700000">
                <a:schemeClr val="tx2">
                  <a:gamma/>
                  <a:shade val="60000"/>
                  <a:invGamma/>
                </a:schemeClr>
              </a:prstShdw>
            </a:effectLst>
          </p:spPr>
          <p:txBody>
            <a:bodyPr wrap="none" anchor="ctr"/>
            <a:lstStyle/>
            <a:p>
              <a:pPr>
                <a:defRPr/>
              </a:pPr>
              <a:endParaRPr lang="en-US" sz="1200">
                <a:latin typeface="+mn-lt"/>
              </a:endParaRPr>
            </a:p>
          </p:txBody>
        </p:sp>
        <p:sp>
          <p:nvSpPr>
            <p:cNvPr id="93" name="Line 56"/>
            <p:cNvSpPr>
              <a:spLocks noChangeShapeType="1"/>
            </p:cNvSpPr>
            <p:nvPr/>
          </p:nvSpPr>
          <p:spPr bwMode="auto">
            <a:xfrm flipV="1">
              <a:off x="4061" y="3104"/>
              <a:ext cx="67" cy="108"/>
            </a:xfrm>
            <a:prstGeom prst="line">
              <a:avLst/>
            </a:prstGeom>
            <a:noFill/>
            <a:ln w="12700">
              <a:solidFill>
                <a:srgbClr val="FF0000"/>
              </a:solidFill>
              <a:round/>
              <a:headEnd/>
              <a:tailEnd type="triangle" w="med" len="med"/>
            </a:ln>
            <a:effectLst>
              <a:prstShdw prst="shdw17" dist="17961" dir="2700000">
                <a:srgbClr val="990000"/>
              </a:prstShdw>
            </a:effectLst>
          </p:spPr>
          <p:txBody>
            <a:bodyPr wrap="none" anchor="ctr"/>
            <a:lstStyle/>
            <a:p>
              <a:endParaRPr lang="en-US" sz="1200">
                <a:latin typeface="+mn-lt"/>
              </a:endParaRPr>
            </a:p>
          </p:txBody>
        </p:sp>
        <p:sp>
          <p:nvSpPr>
            <p:cNvPr id="94" name="Line 57"/>
            <p:cNvSpPr>
              <a:spLocks noChangeShapeType="1"/>
            </p:cNvSpPr>
            <p:nvPr/>
          </p:nvSpPr>
          <p:spPr bwMode="auto">
            <a:xfrm flipH="1">
              <a:off x="3656" y="3318"/>
              <a:ext cx="188" cy="1"/>
            </a:xfrm>
            <a:prstGeom prst="line">
              <a:avLst/>
            </a:prstGeom>
            <a:noFill/>
            <a:ln w="12700">
              <a:solidFill>
                <a:srgbClr val="FF0000"/>
              </a:solidFill>
              <a:round/>
              <a:headEnd/>
              <a:tailEnd type="triangle" w="med" len="med"/>
            </a:ln>
            <a:effectLst>
              <a:prstShdw prst="shdw17" dist="17961" dir="2700000">
                <a:srgbClr val="990000"/>
              </a:prstShdw>
            </a:effectLst>
          </p:spPr>
          <p:txBody>
            <a:bodyPr wrap="none" anchor="ctr"/>
            <a:lstStyle/>
            <a:p>
              <a:endParaRPr lang="en-US" sz="1200">
                <a:latin typeface="+mn-lt"/>
              </a:endParaRPr>
            </a:p>
          </p:txBody>
        </p:sp>
        <p:sp>
          <p:nvSpPr>
            <p:cNvPr id="95" name="Line 58"/>
            <p:cNvSpPr>
              <a:spLocks noChangeShapeType="1"/>
            </p:cNvSpPr>
            <p:nvPr/>
          </p:nvSpPr>
          <p:spPr bwMode="auto">
            <a:xfrm>
              <a:off x="4353" y="3075"/>
              <a:ext cx="114" cy="119"/>
            </a:xfrm>
            <a:prstGeom prst="line">
              <a:avLst/>
            </a:prstGeom>
            <a:noFill/>
            <a:ln w="12700">
              <a:solidFill>
                <a:schemeClr val="tx2"/>
              </a:solidFill>
              <a:round/>
              <a:headEnd type="triangle" w="med" len="med"/>
              <a:tailEnd type="triangle" w="med" len="med"/>
            </a:ln>
            <a:effectLst>
              <a:prstShdw prst="shdw17" dist="17961" dir="2700000">
                <a:schemeClr val="tx2">
                  <a:gamma/>
                  <a:shade val="60000"/>
                  <a:invGamma/>
                </a:schemeClr>
              </a:prstShdw>
            </a:effectLst>
          </p:spPr>
          <p:txBody>
            <a:bodyPr wrap="none" anchor="ctr"/>
            <a:lstStyle/>
            <a:p>
              <a:pPr>
                <a:defRPr/>
              </a:pPr>
              <a:endParaRPr lang="en-US" sz="1200">
                <a:latin typeface="+mn-lt"/>
              </a:endParaRPr>
            </a:p>
          </p:txBody>
        </p:sp>
        <p:sp>
          <p:nvSpPr>
            <p:cNvPr id="96" name="Line 59"/>
            <p:cNvSpPr>
              <a:spLocks noChangeShapeType="1"/>
            </p:cNvSpPr>
            <p:nvPr/>
          </p:nvSpPr>
          <p:spPr bwMode="auto">
            <a:xfrm flipV="1">
              <a:off x="4434" y="2749"/>
              <a:ext cx="347" cy="168"/>
            </a:xfrm>
            <a:prstGeom prst="line">
              <a:avLst/>
            </a:prstGeom>
            <a:noFill/>
            <a:ln w="12700">
              <a:solidFill>
                <a:schemeClr val="tx2"/>
              </a:solidFill>
              <a:round/>
              <a:headEnd type="triangle" w="med" len="med"/>
              <a:tailEnd type="triangle" w="med" len="med"/>
            </a:ln>
            <a:effectLst>
              <a:prstShdw prst="shdw17" dist="17961" dir="2700000">
                <a:schemeClr val="tx2">
                  <a:gamma/>
                  <a:shade val="60000"/>
                  <a:invGamma/>
                </a:schemeClr>
              </a:prstShdw>
            </a:effectLst>
          </p:spPr>
          <p:txBody>
            <a:bodyPr wrap="none" anchor="ctr"/>
            <a:lstStyle/>
            <a:p>
              <a:pPr>
                <a:defRPr/>
              </a:pPr>
              <a:endParaRPr lang="en-US" sz="1200">
                <a:latin typeface="+mn-lt"/>
              </a:endParaRPr>
            </a:p>
          </p:txBody>
        </p:sp>
        <p:sp>
          <p:nvSpPr>
            <p:cNvPr id="97" name="Line 60"/>
            <p:cNvSpPr>
              <a:spLocks noChangeShapeType="1"/>
            </p:cNvSpPr>
            <p:nvPr/>
          </p:nvSpPr>
          <p:spPr bwMode="auto">
            <a:xfrm>
              <a:off x="4195" y="2641"/>
              <a:ext cx="462" cy="5"/>
            </a:xfrm>
            <a:prstGeom prst="line">
              <a:avLst/>
            </a:prstGeom>
            <a:noFill/>
            <a:ln w="12700">
              <a:solidFill>
                <a:schemeClr val="hlink"/>
              </a:solidFill>
              <a:round/>
              <a:headEnd type="triangle" w="med" len="med"/>
              <a:tailEnd/>
            </a:ln>
            <a:effectLst>
              <a:prstShdw prst="shdw17" dist="17961" dir="2700000">
                <a:schemeClr val="hlink">
                  <a:gamma/>
                  <a:shade val="60000"/>
                  <a:invGamma/>
                </a:schemeClr>
              </a:prstShdw>
            </a:effectLst>
          </p:spPr>
          <p:txBody>
            <a:bodyPr wrap="none" anchor="ctr"/>
            <a:lstStyle/>
            <a:p>
              <a:pPr>
                <a:defRPr/>
              </a:pPr>
              <a:endParaRPr lang="en-US" sz="1200">
                <a:latin typeface="+mn-lt"/>
              </a:endParaRPr>
            </a:p>
          </p:txBody>
        </p:sp>
        <p:pic>
          <p:nvPicPr>
            <p:cNvPr id="99" name="Picture 61" descr="plus sign"/>
            <p:cNvPicPr>
              <a:picLocks noChangeAspect="1" noChangeArrowheads="1"/>
            </p:cNvPicPr>
            <p:nvPr/>
          </p:nvPicPr>
          <p:blipFill>
            <a:blip r:embed="rId24" cstate="print"/>
            <a:srcRect/>
            <a:stretch>
              <a:fillRect/>
            </a:stretch>
          </p:blipFill>
          <p:spPr bwMode="auto">
            <a:xfrm>
              <a:off x="4100" y="2963"/>
              <a:ext cx="175" cy="180"/>
            </a:xfrm>
            <a:prstGeom prst="rect">
              <a:avLst/>
            </a:prstGeom>
            <a:noFill/>
            <a:ln w="9525">
              <a:noFill/>
              <a:miter lim="800000"/>
              <a:headEnd/>
              <a:tailEnd/>
            </a:ln>
          </p:spPr>
        </p:pic>
        <p:pic>
          <p:nvPicPr>
            <p:cNvPr id="100" name="Picture 62" descr="Ann Disable"/>
            <p:cNvPicPr>
              <a:picLocks noChangeAspect="1" noChangeArrowheads="1"/>
            </p:cNvPicPr>
            <p:nvPr/>
          </p:nvPicPr>
          <p:blipFill>
            <a:blip r:embed="rId25" cstate="print"/>
            <a:srcRect/>
            <a:stretch>
              <a:fillRect/>
            </a:stretch>
          </p:blipFill>
          <p:spPr bwMode="auto">
            <a:xfrm>
              <a:off x="3493" y="3232"/>
              <a:ext cx="156" cy="156"/>
            </a:xfrm>
            <a:prstGeom prst="rect">
              <a:avLst/>
            </a:prstGeom>
            <a:noFill/>
            <a:ln w="9525">
              <a:noFill/>
              <a:miter lim="800000"/>
              <a:headEnd/>
              <a:tailEnd/>
            </a:ln>
          </p:spPr>
        </p:pic>
      </p:grpSp>
      <p:grpSp>
        <p:nvGrpSpPr>
          <p:cNvPr id="5" name="Group 100"/>
          <p:cNvGrpSpPr>
            <a:grpSpLocks noChangeAspect="1"/>
          </p:cNvGrpSpPr>
          <p:nvPr/>
        </p:nvGrpSpPr>
        <p:grpSpPr>
          <a:xfrm>
            <a:off x="6573637" y="3182112"/>
            <a:ext cx="1959175" cy="932688"/>
            <a:chOff x="5791200" y="2438400"/>
            <a:chExt cx="2438400" cy="1295400"/>
          </a:xfrm>
        </p:grpSpPr>
        <p:grpSp>
          <p:nvGrpSpPr>
            <p:cNvPr id="6" name="Group 25"/>
            <p:cNvGrpSpPr/>
            <p:nvPr/>
          </p:nvGrpSpPr>
          <p:grpSpPr>
            <a:xfrm>
              <a:off x="7505221" y="2455343"/>
              <a:ext cx="724376" cy="479899"/>
              <a:chOff x="1676401" y="1295400"/>
              <a:chExt cx="676274" cy="427046"/>
            </a:xfrm>
          </p:grpSpPr>
          <p:pic>
            <p:nvPicPr>
              <p:cNvPr id="115" name="Picture 5" descr="E:\DVD_ART34\Logos\Microsoft Office 2007 - all products\Outlook 2007\Office Outlook 2007 Product Icon.png"/>
              <p:cNvPicPr>
                <a:picLocks noChangeAspect="1" noChangeArrowheads="1"/>
              </p:cNvPicPr>
              <p:nvPr/>
            </p:nvPicPr>
            <p:blipFill>
              <a:blip r:embed="rId26" cstate="print"/>
              <a:srcRect/>
              <a:stretch>
                <a:fillRect/>
              </a:stretch>
            </p:blipFill>
            <p:spPr bwMode="auto">
              <a:xfrm>
                <a:off x="1676401" y="1295400"/>
                <a:ext cx="457200" cy="427046"/>
              </a:xfrm>
              <a:prstGeom prst="rect">
                <a:avLst/>
              </a:prstGeom>
              <a:noFill/>
            </p:spPr>
          </p:pic>
          <p:pic>
            <p:nvPicPr>
              <p:cNvPr id="116" name="Picture 5" descr="E:\DVD_ART34\Artwork_Imagery\Icons - Illustrations\_WINDOWS VISTA ICONS\Green Check checkmark okay.png"/>
              <p:cNvPicPr>
                <a:picLocks noChangeAspect="1" noChangeArrowheads="1"/>
              </p:cNvPicPr>
              <p:nvPr/>
            </p:nvPicPr>
            <p:blipFill>
              <a:blip r:embed="rId27" cstate="print"/>
              <a:srcRect/>
              <a:stretch>
                <a:fillRect/>
              </a:stretch>
            </p:blipFill>
            <p:spPr bwMode="auto">
              <a:xfrm>
                <a:off x="1981200" y="1295400"/>
                <a:ext cx="371475" cy="367886"/>
              </a:xfrm>
              <a:prstGeom prst="rect">
                <a:avLst/>
              </a:prstGeom>
              <a:noFill/>
            </p:spPr>
          </p:pic>
        </p:grpSp>
        <p:grpSp>
          <p:nvGrpSpPr>
            <p:cNvPr id="7" name="Group 20"/>
            <p:cNvGrpSpPr/>
            <p:nvPr/>
          </p:nvGrpSpPr>
          <p:grpSpPr>
            <a:xfrm>
              <a:off x="5791200" y="2438400"/>
              <a:ext cx="724380" cy="513785"/>
              <a:chOff x="228600" y="1752600"/>
              <a:chExt cx="676275" cy="457200"/>
            </a:xfrm>
          </p:grpSpPr>
          <p:pic>
            <p:nvPicPr>
              <p:cNvPr id="113" name="Picture 4" descr="E:\DVD_ART34\Logos\Microsoft Office 2007 - all products\Word 2007\Office Word 2007 Product Icon.png"/>
              <p:cNvPicPr>
                <a:picLocks noChangeAspect="1" noChangeArrowheads="1"/>
              </p:cNvPicPr>
              <p:nvPr/>
            </p:nvPicPr>
            <p:blipFill>
              <a:blip r:embed="rId28" cstate="print"/>
              <a:srcRect/>
              <a:stretch>
                <a:fillRect/>
              </a:stretch>
            </p:blipFill>
            <p:spPr bwMode="auto">
              <a:xfrm>
                <a:off x="228600" y="1752600"/>
                <a:ext cx="459641" cy="457200"/>
              </a:xfrm>
              <a:prstGeom prst="rect">
                <a:avLst/>
              </a:prstGeom>
              <a:noFill/>
            </p:spPr>
          </p:pic>
          <p:pic>
            <p:nvPicPr>
              <p:cNvPr id="114" name="Picture 5" descr="E:\DVD_ART34\Artwork_Imagery\Icons - Illustrations\_WINDOWS VISTA ICONS\Green Check checkmark okay.png"/>
              <p:cNvPicPr>
                <a:picLocks noChangeAspect="1" noChangeArrowheads="1"/>
              </p:cNvPicPr>
              <p:nvPr/>
            </p:nvPicPr>
            <p:blipFill>
              <a:blip r:embed="rId27" cstate="print"/>
              <a:srcRect/>
              <a:stretch>
                <a:fillRect/>
              </a:stretch>
            </p:blipFill>
            <p:spPr bwMode="auto">
              <a:xfrm>
                <a:off x="533400" y="1752600"/>
                <a:ext cx="371475" cy="367886"/>
              </a:xfrm>
              <a:prstGeom prst="rect">
                <a:avLst/>
              </a:prstGeom>
              <a:noFill/>
            </p:spPr>
          </p:pic>
        </p:grpSp>
        <p:grpSp>
          <p:nvGrpSpPr>
            <p:cNvPr id="8" name="Group 21"/>
            <p:cNvGrpSpPr/>
            <p:nvPr/>
          </p:nvGrpSpPr>
          <p:grpSpPr>
            <a:xfrm>
              <a:off x="6689021" y="2438400"/>
              <a:ext cx="724379" cy="513785"/>
              <a:chOff x="228600" y="3429000"/>
              <a:chExt cx="676275" cy="457200"/>
            </a:xfrm>
          </p:grpSpPr>
          <p:pic>
            <p:nvPicPr>
              <p:cNvPr id="111" name="Picture 6" descr="Adobe%20Reader%208.png"/>
              <p:cNvPicPr>
                <a:picLocks noChangeAspect="1"/>
              </p:cNvPicPr>
              <p:nvPr/>
            </p:nvPicPr>
            <p:blipFill>
              <a:blip r:embed="rId29" cstate="print"/>
              <a:stretch>
                <a:fillRect/>
              </a:stretch>
            </p:blipFill>
            <p:spPr>
              <a:xfrm>
                <a:off x="228600" y="3429000"/>
                <a:ext cx="457200" cy="457200"/>
              </a:xfrm>
              <a:prstGeom prst="rect">
                <a:avLst/>
              </a:prstGeom>
            </p:spPr>
          </p:pic>
          <p:pic>
            <p:nvPicPr>
              <p:cNvPr id="112" name="Picture 5" descr="E:\DVD_ART34\Artwork_Imagery\Icons - Illustrations\_WINDOWS VISTA ICONS\Green Check checkmark okay.png"/>
              <p:cNvPicPr>
                <a:picLocks noChangeAspect="1" noChangeArrowheads="1"/>
              </p:cNvPicPr>
              <p:nvPr/>
            </p:nvPicPr>
            <p:blipFill>
              <a:blip r:embed="rId27" cstate="print"/>
              <a:srcRect/>
              <a:stretch>
                <a:fillRect/>
              </a:stretch>
            </p:blipFill>
            <p:spPr bwMode="auto">
              <a:xfrm>
                <a:off x="533400" y="3429000"/>
                <a:ext cx="371475" cy="367886"/>
              </a:xfrm>
              <a:prstGeom prst="rect">
                <a:avLst/>
              </a:prstGeom>
              <a:noFill/>
            </p:spPr>
          </p:pic>
        </p:grpSp>
        <p:grpSp>
          <p:nvGrpSpPr>
            <p:cNvPr id="9" name="Group 55"/>
            <p:cNvGrpSpPr/>
            <p:nvPr/>
          </p:nvGrpSpPr>
          <p:grpSpPr>
            <a:xfrm>
              <a:off x="7086600" y="3124200"/>
              <a:ext cx="803380" cy="609600"/>
              <a:chOff x="5867399" y="4495800"/>
              <a:chExt cx="803380" cy="609600"/>
            </a:xfrm>
          </p:grpSpPr>
          <p:pic>
            <p:nvPicPr>
              <p:cNvPr id="109" name="Picture 18" descr="E:\DVD_ART34\Artwork_Imagery\Icons - Illustrations\software boxes\software CD product package.png"/>
              <p:cNvPicPr>
                <a:picLocks noChangeAspect="1" noChangeArrowheads="1"/>
              </p:cNvPicPr>
              <p:nvPr/>
            </p:nvPicPr>
            <p:blipFill>
              <a:blip r:embed="rId30" cstate="print"/>
              <a:srcRect/>
              <a:stretch>
                <a:fillRect/>
              </a:stretch>
            </p:blipFill>
            <p:spPr bwMode="auto">
              <a:xfrm>
                <a:off x="5867399" y="4495800"/>
                <a:ext cx="664075" cy="609600"/>
              </a:xfrm>
              <a:prstGeom prst="rect">
                <a:avLst/>
              </a:prstGeom>
              <a:noFill/>
            </p:spPr>
          </p:pic>
          <p:pic>
            <p:nvPicPr>
              <p:cNvPr id="110" name="Picture 6" descr="E:\DVD_ART34\Artwork_Imagery\Icons - Illustrations\_WINDOWS VISTA ICONS\Delete remove.png"/>
              <p:cNvPicPr>
                <a:picLocks noChangeAspect="1" noChangeArrowheads="1"/>
              </p:cNvPicPr>
              <p:nvPr/>
            </p:nvPicPr>
            <p:blipFill>
              <a:blip r:embed="rId31" cstate="print"/>
              <a:srcRect/>
              <a:stretch>
                <a:fillRect/>
              </a:stretch>
            </p:blipFill>
            <p:spPr bwMode="auto">
              <a:xfrm>
                <a:off x="6248400" y="4572000"/>
                <a:ext cx="422379" cy="411730"/>
              </a:xfrm>
              <a:prstGeom prst="rect">
                <a:avLst/>
              </a:prstGeom>
              <a:noFill/>
            </p:spPr>
          </p:pic>
        </p:grpSp>
        <p:grpSp>
          <p:nvGrpSpPr>
            <p:cNvPr id="10" name="Group 54"/>
            <p:cNvGrpSpPr/>
            <p:nvPr/>
          </p:nvGrpSpPr>
          <p:grpSpPr>
            <a:xfrm>
              <a:off x="6172200" y="3124200"/>
              <a:ext cx="727179" cy="609600"/>
              <a:chOff x="4495800" y="4495800"/>
              <a:chExt cx="727179" cy="609600"/>
            </a:xfrm>
          </p:grpSpPr>
          <p:pic>
            <p:nvPicPr>
              <p:cNvPr id="107" name="Picture 106" descr="Solitaire.png"/>
              <p:cNvPicPr>
                <a:picLocks noChangeAspect="1"/>
              </p:cNvPicPr>
              <p:nvPr/>
            </p:nvPicPr>
            <p:blipFill>
              <a:blip r:embed="rId32" cstate="print"/>
              <a:stretch>
                <a:fillRect/>
              </a:stretch>
            </p:blipFill>
            <p:spPr>
              <a:xfrm>
                <a:off x="4495800" y="4495800"/>
                <a:ext cx="609600" cy="609600"/>
              </a:xfrm>
              <a:prstGeom prst="rect">
                <a:avLst/>
              </a:prstGeom>
            </p:spPr>
          </p:pic>
          <p:pic>
            <p:nvPicPr>
              <p:cNvPr id="108" name="Picture 6" descr="E:\DVD_ART34\Artwork_Imagery\Icons - Illustrations\_WINDOWS VISTA ICONS\Delete remove.png"/>
              <p:cNvPicPr>
                <a:picLocks noChangeAspect="1" noChangeArrowheads="1"/>
              </p:cNvPicPr>
              <p:nvPr/>
            </p:nvPicPr>
            <p:blipFill>
              <a:blip r:embed="rId31" cstate="print"/>
              <a:srcRect/>
              <a:stretch>
                <a:fillRect/>
              </a:stretch>
            </p:blipFill>
            <p:spPr bwMode="auto">
              <a:xfrm>
                <a:off x="4800600" y="4572000"/>
                <a:ext cx="422379" cy="411730"/>
              </a:xfrm>
              <a:prstGeom prst="rect">
                <a:avLst/>
              </a:prstGeom>
              <a:noFill/>
            </p:spPr>
          </p:pic>
        </p:grpSp>
      </p:grp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MX" dirty="0" err="1" smtClean="0"/>
              <a:t>User</a:t>
            </a:r>
            <a:r>
              <a:rPr lang="es-MX" dirty="0" smtClean="0"/>
              <a:t> </a:t>
            </a:r>
            <a:r>
              <a:rPr lang="es-MX" dirty="0" err="1" smtClean="0"/>
              <a:t>Account</a:t>
            </a:r>
            <a:r>
              <a:rPr lang="es-MX" dirty="0" smtClean="0"/>
              <a:t> Control</a:t>
            </a:r>
            <a:endParaRPr lang="es-MX" dirty="0"/>
          </a:p>
        </p:txBody>
      </p:sp>
      <p:sp>
        <p:nvSpPr>
          <p:cNvPr id="26" name="Rounded Rectangle 25"/>
          <p:cNvSpPr/>
          <p:nvPr/>
        </p:nvSpPr>
        <p:spPr>
          <a:xfrm rot="5400000">
            <a:off x="3430382" y="-596434"/>
            <a:ext cx="451260" cy="4267200"/>
          </a:xfrm>
          <a:prstGeom prst="roundRect">
            <a:avLst>
              <a:gd name="adj" fmla="val 30623"/>
            </a:avLst>
          </a:prstGeom>
          <a:ln>
            <a:headEnd/>
            <a:tailEnd/>
          </a:ln>
        </p:spPr>
        <p:style>
          <a:lnRef idx="0">
            <a:schemeClr val="accent3"/>
          </a:lnRef>
          <a:fillRef idx="3">
            <a:schemeClr val="accent3"/>
          </a:fillRef>
          <a:effectRef idx="3">
            <a:schemeClr val="accent3"/>
          </a:effectRef>
          <a:fontRef idx="minor">
            <a:schemeClr val="lt1"/>
          </a:fontRef>
        </p:style>
        <p:txBody>
          <a:bodyPr vert="horz" wrap="square" lIns="76197" tIns="38098" rIns="76197" bIns="38098" numCol="1" anchor="t" anchorCtr="0" compatLnSpc="1">
            <a:prstTxWarp prst="textNoShape">
              <a:avLst/>
            </a:prstTxWarp>
          </a:bodyPr>
          <a:lstStyle/>
          <a:p>
            <a:pPr defTabSz="914363" fontAlgn="base">
              <a:lnSpc>
                <a:spcPct val="90000"/>
              </a:lnSpc>
              <a:spcBef>
                <a:spcPct val="0"/>
              </a:spcBef>
              <a:spcAft>
                <a:spcPct val="0"/>
              </a:spcAft>
              <a:defRPr/>
            </a:pPr>
            <a:endParaRPr lang="en-US" dirty="0">
              <a:solidFill>
                <a:srgbClr val="FFFFFF"/>
              </a:solidFill>
              <a:latin typeface="Segoe"/>
            </a:endParaRPr>
          </a:p>
        </p:txBody>
      </p:sp>
      <p:sp>
        <p:nvSpPr>
          <p:cNvPr id="27" name="TextBox 11277"/>
          <p:cNvSpPr txBox="1">
            <a:spLocks noChangeArrowheads="1"/>
          </p:cNvSpPr>
          <p:nvPr/>
        </p:nvSpPr>
        <p:spPr bwMode="auto">
          <a:xfrm>
            <a:off x="1865922" y="1399607"/>
            <a:ext cx="3923690" cy="276999"/>
          </a:xfrm>
          <a:prstGeom prst="rect">
            <a:avLst/>
          </a:prstGeom>
          <a:noFill/>
          <a:ln w="9525">
            <a:noFill/>
            <a:miter lim="800000"/>
            <a:headEnd/>
            <a:tailEnd/>
          </a:ln>
        </p:spPr>
        <p:txBody>
          <a:bodyPr wrap="square" lIns="0" tIns="0" rIns="0" bIns="0" anchor="ctr">
            <a:spAutoFit/>
          </a:bodyPr>
          <a:lstStyle/>
          <a:p>
            <a:pPr eaLnBrk="0" hangingPunct="0">
              <a:lnSpc>
                <a:spcPct val="90000"/>
              </a:lnSpc>
            </a:pPr>
            <a:r>
              <a:rPr lang="en-US" sz="2000" dirty="0" smtClean="0">
                <a:effectLst>
                  <a:outerShdw blurRad="279400" algn="ctr" rotWithShape="0">
                    <a:prstClr val="black">
                      <a:alpha val="75000"/>
                    </a:prstClr>
                  </a:outerShdw>
                  <a:reflection blurRad="6350" stA="55000" endA="300" endPos="45500" dir="5400000" sy="-100000" algn="bl" rotWithShape="0"/>
                </a:effectLst>
                <a:latin typeface="Segoe Semibold" pitchFamily="34" charset="0"/>
              </a:rPr>
              <a:t>Windows Vista</a:t>
            </a:r>
            <a:endParaRPr lang="en-US" sz="2000" dirty="0">
              <a:effectLst>
                <a:outerShdw blurRad="279400" algn="ctr" rotWithShape="0">
                  <a:prstClr val="black">
                    <a:alpha val="75000"/>
                  </a:prstClr>
                </a:outerShdw>
                <a:reflection blurRad="6350" stA="55000" endA="300" endPos="45500" dir="5400000" sy="-100000" algn="bl" rotWithShape="0"/>
              </a:effectLst>
              <a:latin typeface="Segoe Semibold" pitchFamily="34" charset="0"/>
            </a:endParaRPr>
          </a:p>
        </p:txBody>
      </p:sp>
      <p:grpSp>
        <p:nvGrpSpPr>
          <p:cNvPr id="28" name="Group 61"/>
          <p:cNvGrpSpPr/>
          <p:nvPr/>
        </p:nvGrpSpPr>
        <p:grpSpPr>
          <a:xfrm>
            <a:off x="6585263" y="1295400"/>
            <a:ext cx="4313278" cy="451260"/>
            <a:chOff x="228600" y="6889899"/>
            <a:chExt cx="8348472" cy="451260"/>
          </a:xfrm>
        </p:grpSpPr>
        <p:sp>
          <p:nvSpPr>
            <p:cNvPr id="29" name="Rounded Rectangle 28"/>
            <p:cNvSpPr/>
            <p:nvPr/>
          </p:nvSpPr>
          <p:spPr>
            <a:xfrm rot="5400000">
              <a:off x="4177206" y="2941293"/>
              <a:ext cx="451260" cy="8348472"/>
            </a:xfrm>
            <a:prstGeom prst="roundRect">
              <a:avLst>
                <a:gd name="adj" fmla="val 30623"/>
              </a:avLst>
            </a:prstGeom>
            <a:ln>
              <a:headEnd/>
              <a:tailEnd/>
            </a:ln>
          </p:spPr>
          <p:style>
            <a:lnRef idx="0">
              <a:schemeClr val="accent3"/>
            </a:lnRef>
            <a:fillRef idx="3">
              <a:schemeClr val="accent3"/>
            </a:fillRef>
            <a:effectRef idx="3">
              <a:schemeClr val="accent3"/>
            </a:effectRef>
            <a:fontRef idx="minor">
              <a:schemeClr val="lt1"/>
            </a:fontRef>
          </p:style>
          <p:txBody>
            <a:bodyPr vert="horz" wrap="square" lIns="76197" tIns="38098" rIns="76197" bIns="38098" numCol="1" anchor="t" anchorCtr="0" compatLnSpc="1">
              <a:prstTxWarp prst="textNoShape">
                <a:avLst/>
              </a:prstTxWarp>
            </a:bodyPr>
            <a:lstStyle/>
            <a:p>
              <a:pPr defTabSz="914363" fontAlgn="base">
                <a:lnSpc>
                  <a:spcPct val="90000"/>
                </a:lnSpc>
                <a:spcBef>
                  <a:spcPct val="0"/>
                </a:spcBef>
                <a:spcAft>
                  <a:spcPct val="0"/>
                </a:spcAft>
                <a:defRPr/>
              </a:pPr>
              <a:endParaRPr lang="en-US" dirty="0">
                <a:solidFill>
                  <a:srgbClr val="FFFFFF"/>
                </a:solidFill>
                <a:latin typeface="Segoe"/>
              </a:endParaRPr>
            </a:p>
          </p:txBody>
        </p:sp>
        <p:sp>
          <p:nvSpPr>
            <p:cNvPr id="30" name="TextBox 11277"/>
            <p:cNvSpPr txBox="1">
              <a:spLocks noChangeArrowheads="1"/>
            </p:cNvSpPr>
            <p:nvPr/>
          </p:nvSpPr>
          <p:spPr bwMode="auto">
            <a:xfrm>
              <a:off x="572110" y="6977970"/>
              <a:ext cx="7410707" cy="276999"/>
            </a:xfrm>
            <a:prstGeom prst="rect">
              <a:avLst/>
            </a:prstGeom>
            <a:noFill/>
            <a:ln w="9525">
              <a:noFill/>
              <a:miter lim="800000"/>
              <a:headEnd/>
              <a:tailEnd/>
            </a:ln>
          </p:spPr>
          <p:txBody>
            <a:bodyPr lIns="0" tIns="0" rIns="0" bIns="0" anchor="ctr">
              <a:spAutoFit/>
            </a:bodyPr>
            <a:lstStyle/>
            <a:p>
              <a:pPr eaLnBrk="0" hangingPunct="0">
                <a:lnSpc>
                  <a:spcPct val="90000"/>
                </a:lnSpc>
              </a:pPr>
              <a:r>
                <a:rPr lang="en-US" sz="2000" dirty="0" smtClean="0">
                  <a:effectLst>
                    <a:outerShdw blurRad="279400" algn="ctr" rotWithShape="0">
                      <a:prstClr val="black">
                        <a:alpha val="75000"/>
                      </a:prstClr>
                    </a:outerShdw>
                    <a:reflection blurRad="6350" stA="55000" endA="300" endPos="45500" dir="5400000" sy="-100000" algn="bl" rotWithShape="0"/>
                  </a:effectLst>
                  <a:latin typeface="Segoe Semibold" pitchFamily="34" charset="0"/>
                </a:rPr>
                <a:t>Windows 7</a:t>
              </a:r>
            </a:p>
          </p:txBody>
        </p:sp>
      </p:grpSp>
      <p:sp>
        <p:nvSpPr>
          <p:cNvPr id="31" name="TextBox 11277"/>
          <p:cNvSpPr txBox="1">
            <a:spLocks noChangeArrowheads="1"/>
          </p:cNvSpPr>
          <p:nvPr/>
        </p:nvSpPr>
        <p:spPr bwMode="auto">
          <a:xfrm>
            <a:off x="6856412" y="1932801"/>
            <a:ext cx="4114800" cy="332399"/>
          </a:xfrm>
          <a:prstGeom prst="rect">
            <a:avLst/>
          </a:prstGeom>
          <a:noFill/>
          <a:ln w="9525">
            <a:noFill/>
            <a:miter lim="800000"/>
            <a:headEnd/>
            <a:tailEnd/>
          </a:ln>
        </p:spPr>
        <p:txBody>
          <a:bodyPr wrap="square" lIns="0" tIns="0" rIns="0" bIns="0" anchor="ctr">
            <a:spAutoFit/>
          </a:bodyPr>
          <a:lstStyle/>
          <a:p>
            <a:pPr fontAlgn="base">
              <a:lnSpc>
                <a:spcPct val="90000"/>
              </a:lnSpc>
              <a:spcBef>
                <a:spcPct val="0"/>
              </a:spcBef>
              <a:spcAft>
                <a:spcPct val="0"/>
              </a:spcAft>
              <a:defRPr/>
            </a:pPr>
            <a:r>
              <a:rPr lang="en-US" sz="2400" dirty="0" err="1" smtClean="0">
                <a:effectLst/>
                <a:latin typeface="Segoe Semibold" pitchFamily="34" charset="0"/>
              </a:rPr>
              <a:t>Administración</a:t>
            </a:r>
            <a:r>
              <a:rPr lang="en-US" sz="2000" dirty="0" smtClean="0">
                <a:effectLst/>
                <a:latin typeface="Segoe Semibold" pitchFamily="34" charset="0"/>
              </a:rPr>
              <a:t> del UAC</a:t>
            </a:r>
            <a:endParaRPr lang="en-US" sz="2000" dirty="0">
              <a:effectLst/>
              <a:latin typeface="Segoe Semibold" pitchFamily="34" charset="0"/>
            </a:endParaRPr>
          </a:p>
        </p:txBody>
      </p:sp>
      <p:grpSp>
        <p:nvGrpSpPr>
          <p:cNvPr id="32" name="Group 36"/>
          <p:cNvGrpSpPr/>
          <p:nvPr/>
        </p:nvGrpSpPr>
        <p:grpSpPr>
          <a:xfrm>
            <a:off x="1522412" y="2895600"/>
            <a:ext cx="4191000" cy="2249767"/>
            <a:chOff x="304800" y="3581400"/>
            <a:chExt cx="4191000" cy="2249767"/>
          </a:xfrm>
        </p:grpSpPr>
        <p:sp>
          <p:nvSpPr>
            <p:cNvPr id="33" name="Rectangle 32"/>
            <p:cNvSpPr/>
            <p:nvPr/>
          </p:nvSpPr>
          <p:spPr>
            <a:xfrm>
              <a:off x="304800" y="4114800"/>
              <a:ext cx="4191000" cy="1716367"/>
            </a:xfrm>
            <a:prstGeom prst="rect">
              <a:avLst/>
            </a:prstGeom>
          </p:spPr>
          <p:txBody>
            <a:bodyPr wrap="square">
              <a:spAutoFit/>
            </a:bodyPr>
            <a:lstStyle/>
            <a:p>
              <a:pPr marL="287338" lvl="1" indent="-277813" defTabSz="914363" fontAlgn="base">
                <a:lnSpc>
                  <a:spcPct val="90000"/>
                </a:lnSpc>
                <a:spcBef>
                  <a:spcPts val="900"/>
                </a:spcBef>
                <a:spcAft>
                  <a:spcPts val="100"/>
                </a:spcAft>
                <a:buBlip>
                  <a:blip r:embed="rId3"/>
                </a:buBlip>
                <a:defRPr/>
              </a:pPr>
              <a:r>
                <a:rPr lang="en-US" dirty="0" smtClean="0">
                  <a:solidFill>
                    <a:prstClr val="white"/>
                  </a:solidFill>
                  <a:effectLst>
                    <a:outerShdw blurRad="393700" algn="ctr" rotWithShape="0">
                      <a:prstClr val="black">
                        <a:alpha val="68000"/>
                      </a:prstClr>
                    </a:outerShdw>
                  </a:effectLst>
                </a:rPr>
                <a:t>El </a:t>
              </a:r>
              <a:r>
                <a:rPr lang="en-US" dirty="0" err="1" smtClean="0">
                  <a:solidFill>
                    <a:prstClr val="white"/>
                  </a:solidFill>
                  <a:effectLst>
                    <a:outerShdw blurRad="393700" algn="ctr" rotWithShape="0">
                      <a:prstClr val="black">
                        <a:alpha val="68000"/>
                      </a:prstClr>
                    </a:outerShdw>
                  </a:effectLst>
                </a:rPr>
                <a:t>usuario</a:t>
              </a:r>
              <a:r>
                <a:rPr lang="en-US" dirty="0" smtClean="0">
                  <a:solidFill>
                    <a:prstClr val="white"/>
                  </a:solidFill>
                  <a:effectLst>
                    <a:outerShdw blurRad="393700" algn="ctr" rotWithShape="0">
                      <a:prstClr val="black">
                        <a:alpha val="68000"/>
                      </a:prstClr>
                    </a:outerShdw>
                  </a:effectLst>
                </a:rPr>
                <a:t> </a:t>
              </a:r>
              <a:r>
                <a:rPr lang="en-US" dirty="0" err="1" smtClean="0">
                  <a:solidFill>
                    <a:prstClr val="white"/>
                  </a:solidFill>
                  <a:effectLst>
                    <a:outerShdw blurRad="393700" algn="ctr" rotWithShape="0">
                      <a:prstClr val="black">
                        <a:alpha val="68000"/>
                      </a:prstClr>
                    </a:outerShdw>
                  </a:effectLst>
                </a:rPr>
                <a:t>brinda</a:t>
              </a:r>
              <a:r>
                <a:rPr lang="en-US" dirty="0" smtClean="0">
                  <a:solidFill>
                    <a:prstClr val="white"/>
                  </a:solidFill>
                  <a:effectLst>
                    <a:outerShdw blurRad="393700" algn="ctr" rotWithShape="0">
                      <a:prstClr val="black">
                        <a:alpha val="68000"/>
                      </a:prstClr>
                    </a:outerShdw>
                  </a:effectLst>
                </a:rPr>
                <a:t> </a:t>
              </a:r>
              <a:r>
                <a:rPr lang="en-US" dirty="0" err="1" smtClean="0">
                  <a:solidFill>
                    <a:prstClr val="white"/>
                  </a:solidFill>
                  <a:effectLst>
                    <a:outerShdw blurRad="393700" algn="ctr" rotWithShape="0">
                      <a:prstClr val="black">
                        <a:alpha val="68000"/>
                      </a:prstClr>
                    </a:outerShdw>
                  </a:effectLst>
                </a:rPr>
                <a:t>consentimiento</a:t>
              </a:r>
              <a:r>
                <a:rPr lang="en-US" dirty="0" smtClean="0">
                  <a:solidFill>
                    <a:prstClr val="white"/>
                  </a:solidFill>
                  <a:effectLst>
                    <a:outerShdw blurRad="393700" algn="ctr" rotWithShape="0">
                      <a:prstClr val="black">
                        <a:alpha val="68000"/>
                      </a:prstClr>
                    </a:outerShdw>
                  </a:effectLst>
                </a:rPr>
                <a:t> </a:t>
              </a:r>
              <a:r>
                <a:rPr lang="en-US" dirty="0" err="1" smtClean="0">
                  <a:solidFill>
                    <a:prstClr val="white"/>
                  </a:solidFill>
                  <a:effectLst>
                    <a:outerShdw blurRad="393700" algn="ctr" rotWithShape="0">
                      <a:prstClr val="black">
                        <a:alpha val="68000"/>
                      </a:prstClr>
                    </a:outerShdw>
                  </a:effectLst>
                </a:rPr>
                <a:t>explícito</a:t>
              </a:r>
              <a:r>
                <a:rPr lang="en-US" dirty="0" smtClean="0">
                  <a:solidFill>
                    <a:prstClr val="white"/>
                  </a:solidFill>
                  <a:effectLst>
                    <a:outerShdw blurRad="393700" algn="ctr" rotWithShape="0">
                      <a:prstClr val="black">
                        <a:alpha val="68000"/>
                      </a:prstClr>
                    </a:outerShdw>
                  </a:effectLst>
                </a:rPr>
                <a:t> antes de </a:t>
              </a:r>
              <a:r>
                <a:rPr lang="en-US" dirty="0" err="1" smtClean="0">
                  <a:solidFill>
                    <a:prstClr val="white"/>
                  </a:solidFill>
                  <a:effectLst>
                    <a:outerShdw blurRad="393700" algn="ctr" rotWithShape="0">
                      <a:prstClr val="black">
                        <a:alpha val="68000"/>
                      </a:prstClr>
                    </a:outerShdw>
                  </a:effectLst>
                </a:rPr>
                <a:t>utilizar</a:t>
              </a:r>
              <a:r>
                <a:rPr lang="en-US" dirty="0" smtClean="0">
                  <a:solidFill>
                    <a:prstClr val="white"/>
                  </a:solidFill>
                  <a:effectLst>
                    <a:outerShdw blurRad="393700" algn="ctr" rotWithShape="0">
                      <a:prstClr val="black">
                        <a:alpha val="68000"/>
                      </a:prstClr>
                    </a:outerShdw>
                  </a:effectLst>
                </a:rPr>
                <a:t> </a:t>
              </a:r>
              <a:r>
                <a:rPr lang="en-US" dirty="0" err="1" smtClean="0">
                  <a:solidFill>
                    <a:prstClr val="white"/>
                  </a:solidFill>
                  <a:effectLst>
                    <a:outerShdw blurRad="393700" algn="ctr" rotWithShape="0">
                      <a:prstClr val="black">
                        <a:alpha val="68000"/>
                      </a:prstClr>
                    </a:outerShdw>
                  </a:effectLst>
                </a:rPr>
                <a:t>privilegios</a:t>
              </a:r>
              <a:r>
                <a:rPr lang="en-US" dirty="0" smtClean="0">
                  <a:solidFill>
                    <a:prstClr val="white"/>
                  </a:solidFill>
                  <a:effectLst>
                    <a:outerShdw blurRad="393700" algn="ctr" rotWithShape="0">
                      <a:prstClr val="black">
                        <a:alpha val="68000"/>
                      </a:prstClr>
                    </a:outerShdw>
                  </a:effectLst>
                </a:rPr>
                <a:t> </a:t>
              </a:r>
              <a:r>
                <a:rPr lang="en-US" dirty="0" err="1" smtClean="0">
                  <a:solidFill>
                    <a:prstClr val="white"/>
                  </a:solidFill>
                  <a:effectLst>
                    <a:outerShdw blurRad="393700" algn="ctr" rotWithShape="0">
                      <a:prstClr val="black">
                        <a:alpha val="68000"/>
                      </a:prstClr>
                    </a:outerShdw>
                  </a:effectLst>
                </a:rPr>
                <a:t>elevados</a:t>
              </a:r>
              <a:endParaRPr lang="en-US" dirty="0" smtClean="0">
                <a:solidFill>
                  <a:prstClr val="white"/>
                </a:solidFill>
                <a:effectLst>
                  <a:outerShdw blurRad="393700" algn="ctr" rotWithShape="0">
                    <a:prstClr val="black">
                      <a:alpha val="68000"/>
                    </a:prstClr>
                  </a:outerShdw>
                </a:effectLst>
              </a:endParaRPr>
            </a:p>
            <a:p>
              <a:pPr marL="287338" lvl="1" indent="-277813" defTabSz="914363" fontAlgn="base">
                <a:lnSpc>
                  <a:spcPct val="90000"/>
                </a:lnSpc>
                <a:spcBef>
                  <a:spcPts val="900"/>
                </a:spcBef>
                <a:spcAft>
                  <a:spcPts val="100"/>
                </a:spcAft>
                <a:buBlip>
                  <a:blip r:embed="rId3"/>
                </a:buBlip>
                <a:defRPr/>
              </a:pPr>
              <a:r>
                <a:rPr lang="en-US" dirty="0" err="1" smtClean="0">
                  <a:solidFill>
                    <a:prstClr val="white"/>
                  </a:solidFill>
                  <a:effectLst>
                    <a:outerShdw blurRad="393700" algn="ctr" rotWithShape="0">
                      <a:prstClr val="black">
                        <a:alpha val="68000"/>
                      </a:prstClr>
                    </a:outerShdw>
                  </a:effectLst>
                </a:rPr>
                <a:t>Deshabilitar</a:t>
              </a:r>
              <a:r>
                <a:rPr lang="en-US" dirty="0" smtClean="0">
                  <a:solidFill>
                    <a:prstClr val="white"/>
                  </a:solidFill>
                  <a:effectLst>
                    <a:outerShdw blurRad="393700" algn="ctr" rotWithShape="0">
                      <a:prstClr val="black">
                        <a:alpha val="68000"/>
                      </a:prstClr>
                    </a:outerShdw>
                  </a:effectLst>
                </a:rPr>
                <a:t> el UAC </a:t>
              </a:r>
              <a:r>
                <a:rPr lang="en-US" dirty="0" err="1" smtClean="0">
                  <a:solidFill>
                    <a:prstClr val="white"/>
                  </a:solidFill>
                  <a:effectLst>
                    <a:outerShdw blurRad="393700" algn="ctr" rotWithShape="0">
                      <a:prstClr val="black">
                        <a:alpha val="68000"/>
                      </a:prstClr>
                    </a:outerShdw>
                  </a:effectLst>
                </a:rPr>
                <a:t>representa</a:t>
              </a:r>
              <a:r>
                <a:rPr lang="en-US" dirty="0" smtClean="0">
                  <a:solidFill>
                    <a:prstClr val="white"/>
                  </a:solidFill>
                  <a:effectLst>
                    <a:outerShdw blurRad="393700" algn="ctr" rotWithShape="0">
                      <a:prstClr val="black">
                        <a:alpha val="68000"/>
                      </a:prstClr>
                    </a:outerShdw>
                  </a:effectLst>
                </a:rPr>
                <a:t> </a:t>
              </a:r>
              <a:r>
                <a:rPr lang="en-US" dirty="0" err="1" smtClean="0">
                  <a:solidFill>
                    <a:prstClr val="white"/>
                  </a:solidFill>
                  <a:effectLst>
                    <a:outerShdw blurRad="393700" algn="ctr" rotWithShape="0">
                      <a:prstClr val="black">
                        <a:alpha val="68000"/>
                      </a:prstClr>
                    </a:outerShdw>
                  </a:effectLst>
                </a:rPr>
                <a:t>quitar</a:t>
              </a:r>
              <a:r>
                <a:rPr lang="en-US" dirty="0" smtClean="0">
                  <a:solidFill>
                    <a:prstClr val="white"/>
                  </a:solidFill>
                  <a:effectLst>
                    <a:outerShdw blurRad="393700" algn="ctr" rotWithShape="0">
                      <a:prstClr val="black">
                        <a:alpha val="68000"/>
                      </a:prstClr>
                    </a:outerShdw>
                  </a:effectLst>
                </a:rPr>
                <a:t> </a:t>
              </a:r>
              <a:r>
                <a:rPr lang="en-US" dirty="0" err="1" smtClean="0">
                  <a:solidFill>
                    <a:prstClr val="white"/>
                  </a:solidFill>
                  <a:effectLst>
                    <a:outerShdw blurRad="393700" algn="ctr" rotWithShape="0">
                      <a:prstClr val="black">
                        <a:alpha val="68000"/>
                      </a:prstClr>
                    </a:outerShdw>
                  </a:effectLst>
                </a:rPr>
                <a:t>protección</a:t>
              </a:r>
              <a:r>
                <a:rPr lang="en-US" dirty="0" smtClean="0">
                  <a:solidFill>
                    <a:prstClr val="white"/>
                  </a:solidFill>
                  <a:effectLst>
                    <a:outerShdw blurRad="393700" algn="ctr" rotWithShape="0">
                      <a:prstClr val="black">
                        <a:alpha val="68000"/>
                      </a:prstClr>
                    </a:outerShdw>
                  </a:effectLst>
                </a:rPr>
                <a:t> al </a:t>
              </a:r>
              <a:r>
                <a:rPr lang="en-US" dirty="0" err="1" smtClean="0">
                  <a:solidFill>
                    <a:prstClr val="white"/>
                  </a:solidFill>
                  <a:effectLst>
                    <a:outerShdw blurRad="393700" algn="ctr" rotWithShape="0">
                      <a:prstClr val="black">
                        <a:alpha val="68000"/>
                      </a:prstClr>
                    </a:outerShdw>
                  </a:effectLst>
                </a:rPr>
                <a:t>sistema</a:t>
              </a:r>
              <a:r>
                <a:rPr lang="en-US" dirty="0" smtClean="0">
                  <a:solidFill>
                    <a:prstClr val="white"/>
                  </a:solidFill>
                  <a:effectLst>
                    <a:outerShdw blurRad="393700" algn="ctr" rotWithShape="0">
                      <a:prstClr val="black">
                        <a:alpha val="68000"/>
                      </a:prstClr>
                    </a:outerShdw>
                  </a:effectLst>
                </a:rPr>
                <a:t>, no </a:t>
              </a:r>
              <a:r>
                <a:rPr lang="en-US" dirty="0" err="1" smtClean="0">
                  <a:solidFill>
                    <a:prstClr val="white"/>
                  </a:solidFill>
                  <a:effectLst>
                    <a:outerShdw blurRad="393700" algn="ctr" rotWithShape="0">
                      <a:prstClr val="black">
                        <a:alpha val="68000"/>
                      </a:prstClr>
                    </a:outerShdw>
                  </a:effectLst>
                </a:rPr>
                <a:t>sólo</a:t>
              </a:r>
              <a:r>
                <a:rPr lang="en-US" dirty="0" smtClean="0">
                  <a:solidFill>
                    <a:prstClr val="white"/>
                  </a:solidFill>
                  <a:effectLst>
                    <a:outerShdw blurRad="393700" algn="ctr" rotWithShape="0">
                      <a:prstClr val="black">
                        <a:alpha val="68000"/>
                      </a:prstClr>
                    </a:outerShdw>
                  </a:effectLst>
                </a:rPr>
                <a:t>  </a:t>
              </a:r>
              <a:r>
                <a:rPr lang="en-US" dirty="0" err="1" smtClean="0">
                  <a:solidFill>
                    <a:prstClr val="white"/>
                  </a:solidFill>
                  <a:effectLst>
                    <a:outerShdw blurRad="393700" algn="ctr" rotWithShape="0">
                      <a:prstClr val="black">
                        <a:alpha val="68000"/>
                      </a:prstClr>
                    </a:outerShdw>
                  </a:effectLst>
                </a:rPr>
                <a:t>menos</a:t>
              </a:r>
              <a:r>
                <a:rPr lang="en-US" dirty="0" smtClean="0">
                  <a:solidFill>
                    <a:prstClr val="white"/>
                  </a:solidFill>
                  <a:effectLst>
                    <a:outerShdw blurRad="393700" algn="ctr" rotWithShape="0">
                      <a:prstClr val="black">
                        <a:alpha val="68000"/>
                      </a:prstClr>
                    </a:outerShdw>
                  </a:effectLst>
                </a:rPr>
                <a:t> </a:t>
              </a:r>
              <a:r>
                <a:rPr lang="en-US" dirty="0" err="1" smtClean="0">
                  <a:solidFill>
                    <a:prstClr val="white"/>
                  </a:solidFill>
                  <a:effectLst>
                    <a:outerShdw blurRad="393700" algn="ctr" rotWithShape="0">
                      <a:prstClr val="black">
                        <a:alpha val="68000"/>
                      </a:prstClr>
                    </a:outerShdw>
                  </a:effectLst>
                </a:rPr>
                <a:t>notificaciones</a:t>
              </a:r>
              <a:endParaRPr lang="en-US" dirty="0" smtClean="0">
                <a:solidFill>
                  <a:prstClr val="white"/>
                </a:solidFill>
                <a:effectLst>
                  <a:outerShdw blurRad="393700" algn="ctr" rotWithShape="0">
                    <a:prstClr val="black">
                      <a:alpha val="68000"/>
                    </a:prstClr>
                  </a:outerShdw>
                </a:effectLst>
              </a:endParaRPr>
            </a:p>
          </p:txBody>
        </p:sp>
        <p:sp>
          <p:nvSpPr>
            <p:cNvPr id="34" name="Rectangle 33"/>
            <p:cNvSpPr/>
            <p:nvPr/>
          </p:nvSpPr>
          <p:spPr>
            <a:xfrm>
              <a:off x="304800" y="3581400"/>
              <a:ext cx="2718821" cy="424732"/>
            </a:xfrm>
            <a:prstGeom prst="rect">
              <a:avLst/>
            </a:prstGeom>
          </p:spPr>
          <p:txBody>
            <a:bodyPr wrap="none">
              <a:spAutoFit/>
            </a:bodyPr>
            <a:lstStyle/>
            <a:p>
              <a:pPr eaLnBrk="0" hangingPunct="0">
                <a:lnSpc>
                  <a:spcPct val="90000"/>
                </a:lnSpc>
              </a:pPr>
              <a:r>
                <a:rPr lang="en-US" sz="2400" dirty="0" err="1" smtClean="0">
                  <a:gradFill flip="none" rotWithShape="1">
                    <a:gsLst>
                      <a:gs pos="0">
                        <a:prstClr val="white">
                          <a:shade val="30000"/>
                          <a:satMod val="115000"/>
                        </a:prstClr>
                      </a:gs>
                      <a:gs pos="50000">
                        <a:prstClr val="white">
                          <a:shade val="67500"/>
                          <a:satMod val="115000"/>
                        </a:prstClr>
                      </a:gs>
                      <a:gs pos="100000">
                        <a:prstClr val="white">
                          <a:shade val="100000"/>
                          <a:satMod val="115000"/>
                        </a:prstClr>
                      </a:gs>
                    </a:gsLst>
                    <a:lin ang="16200000" scaled="1"/>
                    <a:tileRect/>
                  </a:gradFill>
                  <a:effectLst>
                    <a:outerShdw blurRad="279400" algn="ctr" rotWithShape="0">
                      <a:prstClr val="black">
                        <a:alpha val="75000"/>
                      </a:prstClr>
                    </a:outerShdw>
                    <a:reflection blurRad="6350" stA="55000" endA="300" endPos="45500" dir="5400000" sy="-100000" algn="bl" rotWithShape="0"/>
                  </a:effectLst>
                  <a:latin typeface="Segoe Semibold" pitchFamily="34" charset="0"/>
                </a:rPr>
                <a:t>Retos</a:t>
              </a:r>
              <a:r>
                <a:rPr lang="en-US" sz="2400" dirty="0" smtClean="0">
                  <a:gradFill flip="none" rotWithShape="1">
                    <a:gsLst>
                      <a:gs pos="0">
                        <a:prstClr val="white">
                          <a:shade val="30000"/>
                          <a:satMod val="115000"/>
                        </a:prstClr>
                      </a:gs>
                      <a:gs pos="50000">
                        <a:prstClr val="white">
                          <a:shade val="67500"/>
                          <a:satMod val="115000"/>
                        </a:prstClr>
                      </a:gs>
                      <a:gs pos="100000">
                        <a:prstClr val="white">
                          <a:shade val="100000"/>
                          <a:satMod val="115000"/>
                        </a:prstClr>
                      </a:gs>
                    </a:gsLst>
                    <a:lin ang="16200000" scaled="1"/>
                    <a:tileRect/>
                  </a:gradFill>
                  <a:effectLst>
                    <a:outerShdw blurRad="279400" algn="ctr" rotWithShape="0">
                      <a:prstClr val="black">
                        <a:alpha val="75000"/>
                      </a:prstClr>
                    </a:outerShdw>
                    <a:reflection blurRad="6350" stA="55000" endA="300" endPos="45500" dir="5400000" sy="-100000" algn="bl" rotWithShape="0"/>
                  </a:effectLst>
                  <a:latin typeface="Segoe Semibold" pitchFamily="34" charset="0"/>
                </a:rPr>
                <a:t> </a:t>
              </a:r>
              <a:r>
                <a:rPr lang="en-US" sz="2400" dirty="0" err="1" smtClean="0">
                  <a:gradFill flip="none" rotWithShape="1">
                    <a:gsLst>
                      <a:gs pos="0">
                        <a:prstClr val="white">
                          <a:shade val="30000"/>
                          <a:satMod val="115000"/>
                        </a:prstClr>
                      </a:gs>
                      <a:gs pos="50000">
                        <a:prstClr val="white">
                          <a:shade val="67500"/>
                          <a:satMod val="115000"/>
                        </a:prstClr>
                      </a:gs>
                      <a:gs pos="100000">
                        <a:prstClr val="white">
                          <a:shade val="100000"/>
                          <a:satMod val="115000"/>
                        </a:prstClr>
                      </a:gs>
                    </a:gsLst>
                    <a:lin ang="16200000" scaled="1"/>
                    <a:tileRect/>
                  </a:gradFill>
                  <a:effectLst>
                    <a:outerShdw blurRad="279400" algn="ctr" rotWithShape="0">
                      <a:prstClr val="black">
                        <a:alpha val="75000"/>
                      </a:prstClr>
                    </a:outerShdw>
                    <a:reflection blurRad="6350" stA="55000" endA="300" endPos="45500" dir="5400000" sy="-100000" algn="bl" rotWithShape="0"/>
                  </a:effectLst>
                  <a:latin typeface="Segoe Semibold" pitchFamily="34" charset="0"/>
                </a:rPr>
                <a:t>importantes</a:t>
              </a:r>
              <a:endParaRPr lang="en-US" sz="2400" dirty="0" smtClean="0">
                <a:gradFill flip="none" rotWithShape="1">
                  <a:gsLst>
                    <a:gs pos="0">
                      <a:prstClr val="white">
                        <a:shade val="30000"/>
                        <a:satMod val="115000"/>
                      </a:prstClr>
                    </a:gs>
                    <a:gs pos="50000">
                      <a:prstClr val="white">
                        <a:shade val="67500"/>
                        <a:satMod val="115000"/>
                      </a:prstClr>
                    </a:gs>
                    <a:gs pos="100000">
                      <a:prstClr val="white">
                        <a:shade val="100000"/>
                        <a:satMod val="115000"/>
                      </a:prstClr>
                    </a:gs>
                  </a:gsLst>
                  <a:lin ang="16200000" scaled="1"/>
                  <a:tileRect/>
                </a:gradFill>
                <a:effectLst>
                  <a:outerShdw blurRad="279400" algn="ctr" rotWithShape="0">
                    <a:prstClr val="black">
                      <a:alpha val="75000"/>
                    </a:prstClr>
                  </a:outerShdw>
                  <a:reflection blurRad="6350" stA="55000" endA="300" endPos="45500" dir="5400000" sy="-100000" algn="bl" rotWithShape="0"/>
                </a:effectLst>
                <a:latin typeface="Segoe Semibold" pitchFamily="34" charset="0"/>
              </a:endParaRPr>
            </a:p>
          </p:txBody>
        </p:sp>
      </p:grpSp>
      <p:grpSp>
        <p:nvGrpSpPr>
          <p:cNvPr id="35" name="Group 36"/>
          <p:cNvGrpSpPr/>
          <p:nvPr/>
        </p:nvGrpSpPr>
        <p:grpSpPr>
          <a:xfrm>
            <a:off x="6737663" y="4419600"/>
            <a:ext cx="4038600" cy="1962740"/>
            <a:chOff x="304800" y="3886200"/>
            <a:chExt cx="4191000" cy="1962740"/>
          </a:xfrm>
        </p:grpSpPr>
        <p:sp>
          <p:nvSpPr>
            <p:cNvPr id="36" name="Rectangle 35"/>
            <p:cNvSpPr/>
            <p:nvPr/>
          </p:nvSpPr>
          <p:spPr>
            <a:xfrm>
              <a:off x="304800" y="4343400"/>
              <a:ext cx="4191000" cy="1505540"/>
            </a:xfrm>
            <a:prstGeom prst="rect">
              <a:avLst/>
            </a:prstGeom>
          </p:spPr>
          <p:txBody>
            <a:bodyPr wrap="square">
              <a:spAutoFit/>
            </a:bodyPr>
            <a:lstStyle/>
            <a:p>
              <a:pPr marL="287338" lvl="1" indent="-277813" defTabSz="914363" fontAlgn="base">
                <a:lnSpc>
                  <a:spcPct val="90000"/>
                </a:lnSpc>
                <a:spcBef>
                  <a:spcPts val="1200"/>
                </a:spcBef>
                <a:spcAft>
                  <a:spcPts val="100"/>
                </a:spcAft>
                <a:buBlip>
                  <a:blip r:embed="rId3"/>
                </a:buBlip>
                <a:defRPr/>
              </a:pPr>
              <a:r>
                <a:rPr lang="en-US" dirty="0" smtClean="0">
                  <a:solidFill>
                    <a:prstClr val="white"/>
                  </a:solidFill>
                  <a:effectLst>
                    <a:outerShdw blurRad="393700" algn="ctr" rotWithShape="0">
                      <a:prstClr val="black">
                        <a:alpha val="68000"/>
                      </a:prstClr>
                    </a:outerShdw>
                  </a:effectLst>
                </a:rPr>
                <a:t>Los </a:t>
              </a:r>
              <a:r>
                <a:rPr lang="en-US" dirty="0" err="1" smtClean="0">
                  <a:solidFill>
                    <a:prstClr val="white"/>
                  </a:solidFill>
                  <a:effectLst>
                    <a:outerShdw blurRad="393700" algn="ctr" rotWithShape="0">
                      <a:prstClr val="black">
                        <a:alpha val="68000"/>
                      </a:prstClr>
                    </a:outerShdw>
                  </a:effectLst>
                </a:rPr>
                <a:t>usuarios</a:t>
              </a:r>
              <a:r>
                <a:rPr lang="en-US" dirty="0" smtClean="0">
                  <a:solidFill>
                    <a:prstClr val="white"/>
                  </a:solidFill>
                  <a:effectLst>
                    <a:outerShdw blurRad="393700" algn="ctr" rotWithShape="0">
                      <a:prstClr val="black">
                        <a:alpha val="68000"/>
                      </a:prstClr>
                    </a:outerShdw>
                  </a:effectLst>
                </a:rPr>
                <a:t> </a:t>
              </a:r>
              <a:r>
                <a:rPr lang="en-US" dirty="0" err="1" smtClean="0">
                  <a:solidFill>
                    <a:prstClr val="white"/>
                  </a:solidFill>
                  <a:effectLst>
                    <a:outerShdw blurRad="393700" algn="ctr" rotWithShape="0">
                      <a:prstClr val="black">
                        <a:alpha val="68000"/>
                      </a:prstClr>
                    </a:outerShdw>
                  </a:effectLst>
                </a:rPr>
                <a:t>pueden</a:t>
              </a:r>
              <a:r>
                <a:rPr lang="en-US" dirty="0" smtClean="0">
                  <a:solidFill>
                    <a:prstClr val="white"/>
                  </a:solidFill>
                  <a:effectLst>
                    <a:outerShdw blurRad="393700" algn="ctr" rotWithShape="0">
                      <a:prstClr val="black">
                        <a:alpha val="68000"/>
                      </a:prstClr>
                    </a:outerShdw>
                  </a:effectLst>
                </a:rPr>
                <a:t> </a:t>
              </a:r>
              <a:r>
                <a:rPr lang="en-US" dirty="0" err="1" smtClean="0">
                  <a:solidFill>
                    <a:prstClr val="white"/>
                  </a:solidFill>
                  <a:effectLst>
                    <a:outerShdw blurRad="393700" algn="ctr" rotWithShape="0">
                      <a:prstClr val="black">
                        <a:alpha val="68000"/>
                      </a:prstClr>
                    </a:outerShdw>
                  </a:effectLst>
                </a:rPr>
                <a:t>hacer</a:t>
              </a:r>
              <a:r>
                <a:rPr lang="en-US" dirty="0" smtClean="0">
                  <a:solidFill>
                    <a:prstClr val="white"/>
                  </a:solidFill>
                  <a:effectLst>
                    <a:outerShdw blurRad="393700" algn="ctr" rotWithShape="0">
                      <a:prstClr val="black">
                        <a:alpha val="68000"/>
                      </a:prstClr>
                    </a:outerShdw>
                  </a:effectLst>
                </a:rPr>
                <a:t> </a:t>
              </a:r>
              <a:r>
                <a:rPr lang="en-US" dirty="0" err="1" smtClean="0">
                  <a:solidFill>
                    <a:prstClr val="white"/>
                  </a:solidFill>
                  <a:effectLst>
                    <a:outerShdw blurRad="393700" algn="ctr" rotWithShape="0">
                      <a:prstClr val="black">
                        <a:alpha val="68000"/>
                      </a:prstClr>
                    </a:outerShdw>
                  </a:effectLst>
                </a:rPr>
                <a:t>más</a:t>
              </a:r>
              <a:r>
                <a:rPr lang="en-US" dirty="0" smtClean="0">
                  <a:solidFill>
                    <a:prstClr val="white"/>
                  </a:solidFill>
                  <a:effectLst>
                    <a:outerShdw blurRad="393700" algn="ctr" rotWithShape="0">
                      <a:prstClr val="black">
                        <a:alpha val="68000"/>
                      </a:prstClr>
                    </a:outerShdw>
                  </a:effectLst>
                </a:rPr>
                <a:t> </a:t>
              </a:r>
              <a:r>
                <a:rPr lang="en-US" dirty="0" err="1" smtClean="0">
                  <a:solidFill>
                    <a:prstClr val="white"/>
                  </a:solidFill>
                  <a:effectLst>
                    <a:outerShdw blurRad="393700" algn="ctr" rotWithShape="0">
                      <a:prstClr val="black">
                        <a:alpha val="68000"/>
                      </a:prstClr>
                    </a:outerShdw>
                  </a:effectLst>
                </a:rPr>
                <a:t>tareas</a:t>
              </a:r>
              <a:r>
                <a:rPr lang="en-US" dirty="0" smtClean="0">
                  <a:solidFill>
                    <a:prstClr val="white"/>
                  </a:solidFill>
                  <a:effectLst>
                    <a:outerShdw blurRad="393700" algn="ctr" rotWithShape="0">
                      <a:prstClr val="black">
                        <a:alpha val="68000"/>
                      </a:prstClr>
                    </a:outerShdw>
                  </a:effectLst>
                </a:rPr>
                <a:t> con </a:t>
              </a:r>
              <a:r>
                <a:rPr lang="en-US" dirty="0" err="1" smtClean="0">
                  <a:solidFill>
                    <a:prstClr val="white"/>
                  </a:solidFill>
                  <a:effectLst>
                    <a:outerShdw blurRad="393700" algn="ctr" rotWithShape="0">
                      <a:prstClr val="black">
                        <a:alpha val="68000"/>
                      </a:prstClr>
                    </a:outerShdw>
                  </a:effectLst>
                </a:rPr>
                <a:t>cuentas</a:t>
              </a:r>
              <a:r>
                <a:rPr lang="en-US" dirty="0" smtClean="0">
                  <a:solidFill>
                    <a:prstClr val="white"/>
                  </a:solidFill>
                  <a:effectLst>
                    <a:outerShdw blurRad="393700" algn="ctr" rotWithShape="0">
                      <a:prstClr val="black">
                        <a:alpha val="68000"/>
                      </a:prstClr>
                    </a:outerShdw>
                  </a:effectLst>
                </a:rPr>
                <a:t> </a:t>
              </a:r>
              <a:r>
                <a:rPr lang="en-US" dirty="0" err="1" smtClean="0">
                  <a:solidFill>
                    <a:prstClr val="white"/>
                  </a:solidFill>
                  <a:effectLst>
                    <a:outerShdw blurRad="393700" algn="ctr" rotWithShape="0">
                      <a:prstClr val="black">
                        <a:alpha val="68000"/>
                      </a:prstClr>
                    </a:outerShdw>
                  </a:effectLst>
                </a:rPr>
                <a:t>estándar</a:t>
              </a:r>
              <a:endParaRPr lang="en-US" dirty="0" smtClean="0">
                <a:solidFill>
                  <a:prstClr val="white"/>
                </a:solidFill>
                <a:effectLst>
                  <a:outerShdw blurRad="393700" algn="ctr" rotWithShape="0">
                    <a:prstClr val="black">
                      <a:alpha val="68000"/>
                    </a:prstClr>
                  </a:outerShdw>
                </a:effectLst>
              </a:endParaRPr>
            </a:p>
            <a:p>
              <a:pPr marL="287338" lvl="1" indent="-277813" defTabSz="914363" fontAlgn="base">
                <a:lnSpc>
                  <a:spcPct val="90000"/>
                </a:lnSpc>
                <a:spcBef>
                  <a:spcPts val="1200"/>
                </a:spcBef>
                <a:spcAft>
                  <a:spcPts val="100"/>
                </a:spcAft>
                <a:buBlip>
                  <a:blip r:embed="rId3"/>
                </a:buBlip>
                <a:defRPr/>
              </a:pPr>
              <a:r>
                <a:rPr lang="en-US" dirty="0" smtClean="0">
                  <a:solidFill>
                    <a:prstClr val="white"/>
                  </a:solidFill>
                  <a:effectLst>
                    <a:outerShdw blurRad="393700" algn="ctr" rotWithShape="0">
                      <a:prstClr val="black">
                        <a:alpha val="68000"/>
                      </a:prstClr>
                    </a:outerShdw>
                  </a:effectLst>
                </a:rPr>
                <a:t>Los </a:t>
              </a:r>
              <a:r>
                <a:rPr lang="en-US" dirty="0" err="1" smtClean="0">
                  <a:solidFill>
                    <a:prstClr val="white"/>
                  </a:solidFill>
                  <a:effectLst>
                    <a:outerShdw blurRad="393700" algn="ctr" rotWithShape="0">
                      <a:prstClr val="black">
                        <a:alpha val="68000"/>
                      </a:prstClr>
                    </a:outerShdw>
                  </a:effectLst>
                </a:rPr>
                <a:t>administradores</a:t>
              </a:r>
              <a:r>
                <a:rPr lang="en-US" dirty="0" smtClean="0">
                  <a:solidFill>
                    <a:prstClr val="white"/>
                  </a:solidFill>
                  <a:effectLst>
                    <a:outerShdw blurRad="393700" algn="ctr" rotWithShape="0">
                      <a:prstClr val="black">
                        <a:alpha val="68000"/>
                      </a:prstClr>
                    </a:outerShdw>
                  </a:effectLst>
                </a:rPr>
                <a:t> </a:t>
              </a:r>
              <a:r>
                <a:rPr lang="en-US" dirty="0" err="1" smtClean="0">
                  <a:solidFill>
                    <a:prstClr val="white"/>
                  </a:solidFill>
                  <a:effectLst>
                    <a:outerShdw blurRad="393700" algn="ctr" rotWithShape="0">
                      <a:prstClr val="black">
                        <a:alpha val="68000"/>
                      </a:prstClr>
                    </a:outerShdw>
                  </a:effectLst>
                </a:rPr>
                <a:t>notarán</a:t>
              </a:r>
              <a:r>
                <a:rPr lang="en-US" dirty="0" smtClean="0">
                  <a:solidFill>
                    <a:prstClr val="white"/>
                  </a:solidFill>
                  <a:effectLst>
                    <a:outerShdw blurRad="393700" algn="ctr" rotWithShape="0">
                      <a:prstClr val="black">
                        <a:alpha val="68000"/>
                      </a:prstClr>
                    </a:outerShdw>
                  </a:effectLst>
                </a:rPr>
                <a:t> </a:t>
              </a:r>
              <a:r>
                <a:rPr lang="en-US" dirty="0" err="1" smtClean="0">
                  <a:solidFill>
                    <a:prstClr val="white"/>
                  </a:solidFill>
                  <a:effectLst>
                    <a:outerShdw blurRad="393700" algn="ctr" rotWithShape="0">
                      <a:prstClr val="black">
                        <a:alpha val="68000"/>
                      </a:prstClr>
                    </a:outerShdw>
                  </a:effectLst>
                </a:rPr>
                <a:t>menos</a:t>
              </a:r>
              <a:r>
                <a:rPr lang="en-US" dirty="0" smtClean="0">
                  <a:solidFill>
                    <a:prstClr val="white"/>
                  </a:solidFill>
                  <a:effectLst>
                    <a:outerShdw blurRad="393700" algn="ctr" rotWithShape="0">
                      <a:prstClr val="black">
                        <a:alpha val="68000"/>
                      </a:prstClr>
                    </a:outerShdw>
                  </a:effectLst>
                </a:rPr>
                <a:t> </a:t>
              </a:r>
              <a:r>
                <a:rPr lang="en-US" dirty="0" err="1" smtClean="0">
                  <a:solidFill>
                    <a:prstClr val="white"/>
                  </a:solidFill>
                  <a:effectLst>
                    <a:outerShdw blurRad="393700" algn="ctr" rotWithShape="0">
                      <a:prstClr val="black">
                        <a:alpha val="68000"/>
                      </a:prstClr>
                    </a:outerShdw>
                  </a:effectLst>
                </a:rPr>
                <a:t>requerimientos</a:t>
              </a:r>
              <a:r>
                <a:rPr lang="en-US" dirty="0" smtClean="0">
                  <a:solidFill>
                    <a:prstClr val="white"/>
                  </a:solidFill>
                  <a:effectLst>
                    <a:outerShdw blurRad="393700" algn="ctr" rotWithShape="0">
                      <a:prstClr val="black">
                        <a:alpha val="68000"/>
                      </a:prstClr>
                    </a:outerShdw>
                  </a:effectLst>
                </a:rPr>
                <a:t> de </a:t>
              </a:r>
              <a:r>
                <a:rPr lang="en-US" dirty="0" err="1" smtClean="0">
                  <a:solidFill>
                    <a:prstClr val="white"/>
                  </a:solidFill>
                  <a:effectLst>
                    <a:outerShdw blurRad="393700" algn="ctr" rotWithShape="0">
                      <a:prstClr val="black">
                        <a:alpha val="68000"/>
                      </a:prstClr>
                    </a:outerShdw>
                  </a:effectLst>
                </a:rPr>
                <a:t>elevación</a:t>
              </a:r>
              <a:r>
                <a:rPr lang="en-US" dirty="0" smtClean="0">
                  <a:solidFill>
                    <a:prstClr val="white"/>
                  </a:solidFill>
                  <a:effectLst>
                    <a:outerShdw blurRad="393700" algn="ctr" rotWithShape="0">
                      <a:prstClr val="black">
                        <a:alpha val="68000"/>
                      </a:prstClr>
                    </a:outerShdw>
                  </a:effectLst>
                </a:rPr>
                <a:t> del UAC</a:t>
              </a:r>
            </a:p>
          </p:txBody>
        </p:sp>
        <p:sp>
          <p:nvSpPr>
            <p:cNvPr id="37" name="Rectangle 36"/>
            <p:cNvSpPr/>
            <p:nvPr/>
          </p:nvSpPr>
          <p:spPr>
            <a:xfrm>
              <a:off x="304800" y="3886200"/>
              <a:ext cx="3120847" cy="424732"/>
            </a:xfrm>
            <a:prstGeom prst="rect">
              <a:avLst/>
            </a:prstGeom>
          </p:spPr>
          <p:txBody>
            <a:bodyPr wrap="none">
              <a:spAutoFit/>
            </a:bodyPr>
            <a:lstStyle/>
            <a:p>
              <a:pPr eaLnBrk="0" hangingPunct="0">
                <a:lnSpc>
                  <a:spcPct val="90000"/>
                </a:lnSpc>
              </a:pPr>
              <a:r>
                <a:rPr lang="en-US" sz="2400" dirty="0" smtClean="0">
                  <a:gradFill flip="none" rotWithShape="1">
                    <a:gsLst>
                      <a:gs pos="0">
                        <a:prstClr val="white">
                          <a:shade val="30000"/>
                          <a:satMod val="115000"/>
                        </a:prstClr>
                      </a:gs>
                      <a:gs pos="50000">
                        <a:prstClr val="white">
                          <a:shade val="67500"/>
                          <a:satMod val="115000"/>
                        </a:prstClr>
                      </a:gs>
                      <a:gs pos="100000">
                        <a:prstClr val="white">
                          <a:shade val="100000"/>
                          <a:satMod val="115000"/>
                        </a:prstClr>
                      </a:gs>
                    </a:gsLst>
                    <a:lin ang="16200000" scaled="1"/>
                    <a:tileRect/>
                  </a:gradFill>
                  <a:effectLst>
                    <a:outerShdw blurRad="279400" algn="ctr" rotWithShape="0">
                      <a:prstClr val="black">
                        <a:alpha val="75000"/>
                      </a:prstClr>
                    </a:outerShdw>
                    <a:reflection blurRad="6350" stA="55000" endA="300" endPos="45500" dir="5400000" sy="-100000" algn="bl" rotWithShape="0"/>
                  </a:effectLst>
                  <a:latin typeface="Segoe Semibold" pitchFamily="34" charset="0"/>
                </a:rPr>
                <a:t>Valor </a:t>
              </a:r>
              <a:r>
                <a:rPr lang="en-US" sz="2400" dirty="0" err="1" smtClean="0">
                  <a:gradFill flip="none" rotWithShape="1">
                    <a:gsLst>
                      <a:gs pos="0">
                        <a:prstClr val="white">
                          <a:shade val="30000"/>
                          <a:satMod val="115000"/>
                        </a:prstClr>
                      </a:gs>
                      <a:gs pos="50000">
                        <a:prstClr val="white">
                          <a:shade val="67500"/>
                          <a:satMod val="115000"/>
                        </a:prstClr>
                      </a:gs>
                      <a:gs pos="100000">
                        <a:prstClr val="white">
                          <a:shade val="100000"/>
                          <a:satMod val="115000"/>
                        </a:prstClr>
                      </a:gs>
                    </a:gsLst>
                    <a:lin ang="16200000" scaled="1"/>
                    <a:tileRect/>
                  </a:gradFill>
                  <a:effectLst>
                    <a:outerShdw blurRad="279400" algn="ctr" rotWithShape="0">
                      <a:prstClr val="black">
                        <a:alpha val="75000"/>
                      </a:prstClr>
                    </a:outerShdw>
                    <a:reflection blurRad="6350" stA="55000" endA="300" endPos="45500" dir="5400000" sy="-100000" algn="bl" rotWithShape="0"/>
                  </a:effectLst>
                  <a:latin typeface="Segoe Semibold" pitchFamily="34" charset="0"/>
                </a:rPr>
                <a:t>para</a:t>
              </a:r>
              <a:r>
                <a:rPr lang="en-US" sz="2400" dirty="0" smtClean="0">
                  <a:gradFill flip="none" rotWithShape="1">
                    <a:gsLst>
                      <a:gs pos="0">
                        <a:prstClr val="white">
                          <a:shade val="30000"/>
                          <a:satMod val="115000"/>
                        </a:prstClr>
                      </a:gs>
                      <a:gs pos="50000">
                        <a:prstClr val="white">
                          <a:shade val="67500"/>
                          <a:satMod val="115000"/>
                        </a:prstClr>
                      </a:gs>
                      <a:gs pos="100000">
                        <a:prstClr val="white">
                          <a:shade val="100000"/>
                          <a:satMod val="115000"/>
                        </a:prstClr>
                      </a:gs>
                    </a:gsLst>
                    <a:lin ang="16200000" scaled="1"/>
                    <a:tileRect/>
                  </a:gradFill>
                  <a:effectLst>
                    <a:outerShdw blurRad="279400" algn="ctr" rotWithShape="0">
                      <a:prstClr val="black">
                        <a:alpha val="75000"/>
                      </a:prstClr>
                    </a:outerShdw>
                    <a:reflection blurRad="6350" stA="55000" endA="300" endPos="45500" dir="5400000" sy="-100000" algn="bl" rotWithShape="0"/>
                  </a:effectLst>
                  <a:latin typeface="Segoe Semibold" pitchFamily="34" charset="0"/>
                </a:rPr>
                <a:t> el </a:t>
              </a:r>
              <a:r>
                <a:rPr lang="en-US" sz="2400" dirty="0" err="1" smtClean="0">
                  <a:gradFill flip="none" rotWithShape="1">
                    <a:gsLst>
                      <a:gs pos="0">
                        <a:prstClr val="white">
                          <a:shade val="30000"/>
                          <a:satMod val="115000"/>
                        </a:prstClr>
                      </a:gs>
                      <a:gs pos="50000">
                        <a:prstClr val="white">
                          <a:shade val="67500"/>
                          <a:satMod val="115000"/>
                        </a:prstClr>
                      </a:gs>
                      <a:gs pos="100000">
                        <a:prstClr val="white">
                          <a:shade val="100000"/>
                          <a:satMod val="115000"/>
                        </a:prstClr>
                      </a:gs>
                    </a:gsLst>
                    <a:lin ang="16200000" scaled="1"/>
                    <a:tileRect/>
                  </a:gradFill>
                  <a:effectLst>
                    <a:outerShdw blurRad="279400" algn="ctr" rotWithShape="0">
                      <a:prstClr val="black">
                        <a:alpha val="75000"/>
                      </a:prstClr>
                    </a:outerShdw>
                    <a:reflection blurRad="6350" stA="55000" endA="300" endPos="45500" dir="5400000" sy="-100000" algn="bl" rotWithShape="0"/>
                  </a:effectLst>
                  <a:latin typeface="Segoe Semibold" pitchFamily="34" charset="0"/>
                </a:rPr>
                <a:t>usuario</a:t>
              </a:r>
              <a:endParaRPr lang="en-US" sz="2400" dirty="0" smtClean="0">
                <a:gradFill flip="none" rotWithShape="1">
                  <a:gsLst>
                    <a:gs pos="0">
                      <a:prstClr val="white">
                        <a:shade val="30000"/>
                        <a:satMod val="115000"/>
                      </a:prstClr>
                    </a:gs>
                    <a:gs pos="50000">
                      <a:prstClr val="white">
                        <a:shade val="67500"/>
                        <a:satMod val="115000"/>
                      </a:prstClr>
                    </a:gs>
                    <a:gs pos="100000">
                      <a:prstClr val="white">
                        <a:shade val="100000"/>
                        <a:satMod val="115000"/>
                      </a:prstClr>
                    </a:gs>
                  </a:gsLst>
                  <a:lin ang="16200000" scaled="1"/>
                  <a:tileRect/>
                </a:gradFill>
                <a:effectLst>
                  <a:outerShdw blurRad="279400" algn="ctr" rotWithShape="0">
                    <a:prstClr val="black">
                      <a:alpha val="75000"/>
                    </a:prstClr>
                  </a:outerShdw>
                  <a:reflection blurRad="6350" stA="55000" endA="300" endPos="45500" dir="5400000" sy="-100000" algn="bl" rotWithShape="0"/>
                </a:effectLst>
                <a:latin typeface="Segoe Semibold" pitchFamily="34" charset="0"/>
              </a:endParaRPr>
            </a:p>
          </p:txBody>
        </p:sp>
      </p:grpSp>
      <p:grpSp>
        <p:nvGrpSpPr>
          <p:cNvPr id="38" name="Group 47"/>
          <p:cNvGrpSpPr/>
          <p:nvPr/>
        </p:nvGrpSpPr>
        <p:grpSpPr>
          <a:xfrm>
            <a:off x="2513012" y="5105400"/>
            <a:ext cx="2286000" cy="1371600"/>
            <a:chOff x="1066800" y="1676400"/>
            <a:chExt cx="2614613" cy="1624013"/>
          </a:xfrm>
        </p:grpSpPr>
        <p:pic>
          <p:nvPicPr>
            <p:cNvPr id="39" name="Picture 2" descr="E:\DVD_ART34\Artwork_Imagery\Icons - Illustrations\_WINDOWS VISTA ICONS\Secure PC computer security.png"/>
            <p:cNvPicPr>
              <a:picLocks noChangeAspect="1" noChangeArrowheads="1"/>
            </p:cNvPicPr>
            <p:nvPr/>
          </p:nvPicPr>
          <p:blipFill>
            <a:blip r:embed="rId4" cstate="print"/>
            <a:srcRect/>
            <a:stretch>
              <a:fillRect/>
            </a:stretch>
          </p:blipFill>
          <p:spPr bwMode="auto">
            <a:xfrm>
              <a:off x="2057400" y="1676400"/>
              <a:ext cx="1624013" cy="1624013"/>
            </a:xfrm>
            <a:prstGeom prst="rect">
              <a:avLst/>
            </a:prstGeom>
            <a:noFill/>
          </p:spPr>
        </p:pic>
        <p:pic>
          <p:nvPicPr>
            <p:cNvPr id="40" name="Picture 3" descr="E:\DVD_ART34\Artwork_Imagery\Icons - Illustrations\_WINDOWS VISTA ICONS\Male man people person User.png"/>
            <p:cNvPicPr>
              <a:picLocks noChangeAspect="1" noChangeArrowheads="1"/>
            </p:cNvPicPr>
            <p:nvPr/>
          </p:nvPicPr>
          <p:blipFill>
            <a:blip r:embed="rId5" cstate="print"/>
            <a:srcRect/>
            <a:stretch>
              <a:fillRect/>
            </a:stretch>
          </p:blipFill>
          <p:spPr bwMode="auto">
            <a:xfrm flipH="1">
              <a:off x="1066800" y="2057400"/>
              <a:ext cx="831850" cy="1131948"/>
            </a:xfrm>
            <a:prstGeom prst="rect">
              <a:avLst/>
            </a:prstGeom>
            <a:noFill/>
          </p:spPr>
        </p:pic>
      </p:grpSp>
      <p:sp>
        <p:nvSpPr>
          <p:cNvPr id="41" name="Rectangle 40"/>
          <p:cNvSpPr/>
          <p:nvPr/>
        </p:nvSpPr>
        <p:spPr>
          <a:xfrm>
            <a:off x="6737663" y="2359961"/>
            <a:ext cx="4038600" cy="1754839"/>
          </a:xfrm>
          <a:prstGeom prst="rect">
            <a:avLst/>
          </a:prstGeom>
        </p:spPr>
        <p:txBody>
          <a:bodyPr wrap="square">
            <a:spAutoFit/>
          </a:bodyPr>
          <a:lstStyle/>
          <a:p>
            <a:pPr marL="287338" lvl="1" indent="-277813" defTabSz="914363" fontAlgn="base">
              <a:lnSpc>
                <a:spcPct val="90000"/>
              </a:lnSpc>
              <a:spcBef>
                <a:spcPts val="1200"/>
              </a:spcBef>
              <a:spcAft>
                <a:spcPts val="100"/>
              </a:spcAft>
              <a:buBlip>
                <a:blip r:embed="rId3"/>
              </a:buBlip>
              <a:defRPr/>
            </a:pPr>
            <a:r>
              <a:rPr lang="en-US" dirty="0" smtClean="0">
                <a:solidFill>
                  <a:prstClr val="white"/>
                </a:solidFill>
                <a:effectLst>
                  <a:outerShdw blurRad="393700" algn="ctr" rotWithShape="0">
                    <a:prstClr val="black">
                      <a:alpha val="68000"/>
                    </a:prstClr>
                  </a:outerShdw>
                </a:effectLst>
              </a:rPr>
              <a:t>Reduce el </a:t>
            </a:r>
            <a:r>
              <a:rPr lang="en-US" dirty="0" err="1" smtClean="0">
                <a:solidFill>
                  <a:prstClr val="white"/>
                </a:solidFill>
                <a:effectLst>
                  <a:outerShdw blurRad="393700" algn="ctr" rotWithShape="0">
                    <a:prstClr val="black">
                      <a:alpha val="68000"/>
                    </a:prstClr>
                  </a:outerShdw>
                </a:effectLst>
              </a:rPr>
              <a:t>número</a:t>
            </a:r>
            <a:r>
              <a:rPr lang="en-US" dirty="0" smtClean="0">
                <a:solidFill>
                  <a:prstClr val="white"/>
                </a:solidFill>
                <a:effectLst>
                  <a:outerShdw blurRad="393700" algn="ctr" rotWithShape="0">
                    <a:prstClr val="black">
                      <a:alpha val="68000"/>
                    </a:prstClr>
                  </a:outerShdw>
                </a:effectLst>
              </a:rPr>
              <a:t> de </a:t>
            </a:r>
            <a:r>
              <a:rPr lang="en-US" dirty="0" err="1" smtClean="0">
                <a:solidFill>
                  <a:prstClr val="white"/>
                </a:solidFill>
                <a:effectLst>
                  <a:outerShdw blurRad="393700" algn="ctr" rotWithShape="0">
                    <a:prstClr val="black">
                      <a:alpha val="68000"/>
                    </a:prstClr>
                  </a:outerShdw>
                </a:effectLst>
              </a:rPr>
              <a:t>aplicaciones</a:t>
            </a:r>
            <a:r>
              <a:rPr lang="en-US" dirty="0" smtClean="0">
                <a:solidFill>
                  <a:prstClr val="white"/>
                </a:solidFill>
                <a:effectLst>
                  <a:outerShdw blurRad="393700" algn="ctr" rotWithShape="0">
                    <a:prstClr val="black">
                      <a:alpha val="68000"/>
                    </a:prstClr>
                  </a:outerShdw>
                </a:effectLst>
              </a:rPr>
              <a:t> y </a:t>
            </a:r>
            <a:r>
              <a:rPr lang="en-US" dirty="0" err="1" smtClean="0">
                <a:solidFill>
                  <a:prstClr val="white"/>
                </a:solidFill>
                <a:effectLst>
                  <a:outerShdw blurRad="393700" algn="ctr" rotWithShape="0">
                    <a:prstClr val="black">
                      <a:alpha val="68000"/>
                    </a:prstClr>
                  </a:outerShdw>
                </a:effectLst>
              </a:rPr>
              <a:t>tareas</a:t>
            </a:r>
            <a:r>
              <a:rPr lang="en-US" dirty="0" smtClean="0">
                <a:solidFill>
                  <a:prstClr val="white"/>
                </a:solidFill>
                <a:effectLst>
                  <a:outerShdw blurRad="393700" algn="ctr" rotWithShape="0">
                    <a:prstClr val="black">
                      <a:alpha val="68000"/>
                    </a:prstClr>
                  </a:outerShdw>
                </a:effectLst>
              </a:rPr>
              <a:t> </a:t>
            </a:r>
            <a:r>
              <a:rPr lang="en-US" dirty="0" err="1" smtClean="0">
                <a:solidFill>
                  <a:prstClr val="white"/>
                </a:solidFill>
                <a:effectLst>
                  <a:outerShdw blurRad="393700" algn="ctr" rotWithShape="0">
                    <a:prstClr val="black">
                      <a:alpha val="68000"/>
                    </a:prstClr>
                  </a:outerShdw>
                </a:effectLst>
              </a:rPr>
              <a:t>que</a:t>
            </a:r>
            <a:r>
              <a:rPr lang="en-US" dirty="0" smtClean="0">
                <a:solidFill>
                  <a:prstClr val="white"/>
                </a:solidFill>
                <a:effectLst>
                  <a:outerShdw blurRad="393700" algn="ctr" rotWithShape="0">
                    <a:prstClr val="black">
                      <a:alpha val="68000"/>
                    </a:prstClr>
                  </a:outerShdw>
                </a:effectLst>
              </a:rPr>
              <a:t> </a:t>
            </a:r>
            <a:r>
              <a:rPr lang="en-US" dirty="0" err="1" smtClean="0">
                <a:solidFill>
                  <a:prstClr val="white"/>
                </a:solidFill>
                <a:effectLst>
                  <a:outerShdw blurRad="393700" algn="ctr" rotWithShape="0">
                    <a:prstClr val="black">
                      <a:alpha val="68000"/>
                    </a:prstClr>
                  </a:outerShdw>
                </a:effectLst>
              </a:rPr>
              <a:t>requieren</a:t>
            </a:r>
            <a:r>
              <a:rPr lang="en-US" dirty="0" smtClean="0">
                <a:solidFill>
                  <a:prstClr val="white"/>
                </a:solidFill>
                <a:effectLst>
                  <a:outerShdw blurRad="393700" algn="ctr" rotWithShape="0">
                    <a:prstClr val="black">
                      <a:alpha val="68000"/>
                    </a:prstClr>
                  </a:outerShdw>
                </a:effectLst>
              </a:rPr>
              <a:t> </a:t>
            </a:r>
            <a:r>
              <a:rPr lang="en-US" dirty="0" err="1" smtClean="0">
                <a:solidFill>
                  <a:prstClr val="white"/>
                </a:solidFill>
                <a:effectLst>
                  <a:outerShdw blurRad="393700" algn="ctr" rotWithShape="0">
                    <a:prstClr val="black">
                      <a:alpha val="68000"/>
                    </a:prstClr>
                  </a:outerShdw>
                </a:effectLst>
              </a:rPr>
              <a:t>elevación</a:t>
            </a:r>
            <a:r>
              <a:rPr lang="en-US" dirty="0" smtClean="0">
                <a:solidFill>
                  <a:prstClr val="white"/>
                </a:solidFill>
                <a:effectLst>
                  <a:outerShdw blurRad="393700" algn="ctr" rotWithShape="0">
                    <a:prstClr val="black">
                      <a:alpha val="68000"/>
                    </a:prstClr>
                  </a:outerShdw>
                </a:effectLst>
              </a:rPr>
              <a:t> de </a:t>
            </a:r>
            <a:r>
              <a:rPr lang="en-US" dirty="0" err="1" smtClean="0">
                <a:solidFill>
                  <a:prstClr val="white"/>
                </a:solidFill>
                <a:effectLst>
                  <a:outerShdw blurRad="393700" algn="ctr" rotWithShape="0">
                    <a:prstClr val="black">
                      <a:alpha val="68000"/>
                    </a:prstClr>
                  </a:outerShdw>
                </a:effectLst>
              </a:rPr>
              <a:t>permisos</a:t>
            </a:r>
            <a:endParaRPr lang="en-US" dirty="0" smtClean="0">
              <a:solidFill>
                <a:prstClr val="white"/>
              </a:solidFill>
              <a:effectLst>
                <a:outerShdw blurRad="393700" algn="ctr" rotWithShape="0">
                  <a:prstClr val="black">
                    <a:alpha val="68000"/>
                  </a:prstClr>
                </a:outerShdw>
              </a:effectLst>
            </a:endParaRPr>
          </a:p>
          <a:p>
            <a:pPr marL="287338" lvl="1" indent="-277813" defTabSz="914363" fontAlgn="base">
              <a:lnSpc>
                <a:spcPct val="90000"/>
              </a:lnSpc>
              <a:spcBef>
                <a:spcPts val="1200"/>
              </a:spcBef>
              <a:spcAft>
                <a:spcPts val="100"/>
              </a:spcAft>
              <a:buBlip>
                <a:blip r:embed="rId3"/>
              </a:buBlip>
              <a:defRPr/>
            </a:pPr>
            <a:r>
              <a:rPr lang="en-US" dirty="0" err="1" smtClean="0">
                <a:solidFill>
                  <a:prstClr val="white"/>
                </a:solidFill>
                <a:effectLst>
                  <a:outerShdw blurRad="393700" algn="ctr" rotWithShape="0">
                    <a:prstClr val="black">
                      <a:alpha val="68000"/>
                    </a:prstClr>
                  </a:outerShdw>
                </a:effectLst>
              </a:rPr>
              <a:t>Comportamiento</a:t>
            </a:r>
            <a:r>
              <a:rPr lang="en-US" dirty="0" smtClean="0">
                <a:solidFill>
                  <a:prstClr val="white"/>
                </a:solidFill>
                <a:effectLst>
                  <a:outerShdw blurRad="393700" algn="ctr" rotWithShape="0">
                    <a:prstClr val="black">
                      <a:alpha val="68000"/>
                    </a:prstClr>
                  </a:outerShdw>
                </a:effectLst>
              </a:rPr>
              <a:t> (</a:t>
            </a:r>
            <a:r>
              <a:rPr lang="en-US" dirty="0" err="1" smtClean="0">
                <a:solidFill>
                  <a:prstClr val="white"/>
                </a:solidFill>
                <a:effectLst>
                  <a:outerShdw blurRad="393700" algn="ctr" rotWithShape="0">
                    <a:prstClr val="black">
                      <a:alpha val="68000"/>
                    </a:prstClr>
                  </a:outerShdw>
                </a:effectLst>
              </a:rPr>
              <a:t>nivel</a:t>
            </a:r>
            <a:r>
              <a:rPr lang="en-US" dirty="0" smtClean="0">
                <a:solidFill>
                  <a:prstClr val="white"/>
                </a:solidFill>
                <a:effectLst>
                  <a:outerShdw blurRad="393700" algn="ctr" rotWithShape="0">
                    <a:prstClr val="black">
                      <a:alpha val="68000"/>
                    </a:prstClr>
                  </a:outerShdw>
                </a:effectLst>
              </a:rPr>
              <a:t> de </a:t>
            </a:r>
            <a:r>
              <a:rPr lang="en-US" dirty="0" err="1" smtClean="0">
                <a:solidFill>
                  <a:prstClr val="white"/>
                </a:solidFill>
                <a:effectLst>
                  <a:outerShdw blurRad="393700" algn="ctr" rotWithShape="0">
                    <a:prstClr val="black">
                      <a:alpha val="68000"/>
                    </a:prstClr>
                  </a:outerShdw>
                </a:effectLst>
              </a:rPr>
              <a:t>notificaciones</a:t>
            </a:r>
            <a:r>
              <a:rPr lang="en-US" dirty="0" smtClean="0">
                <a:solidFill>
                  <a:prstClr val="white"/>
                </a:solidFill>
                <a:effectLst>
                  <a:outerShdw blurRad="393700" algn="ctr" rotWithShape="0">
                    <a:prstClr val="black">
                      <a:alpha val="68000"/>
                    </a:prstClr>
                  </a:outerShdw>
                </a:effectLst>
              </a:rPr>
              <a:t>) flexible </a:t>
            </a:r>
            <a:r>
              <a:rPr lang="en-US" dirty="0" err="1" smtClean="0">
                <a:solidFill>
                  <a:prstClr val="white"/>
                </a:solidFill>
                <a:effectLst>
                  <a:outerShdw blurRad="393700" algn="ctr" rotWithShape="0">
                    <a:prstClr val="black">
                      <a:alpha val="68000"/>
                    </a:prstClr>
                  </a:outerShdw>
                </a:effectLst>
              </a:rPr>
              <a:t>para</a:t>
            </a:r>
            <a:r>
              <a:rPr lang="en-US" dirty="0" smtClean="0">
                <a:solidFill>
                  <a:prstClr val="white"/>
                </a:solidFill>
                <a:effectLst>
                  <a:outerShdw blurRad="393700" algn="ctr" rotWithShape="0">
                    <a:prstClr val="black">
                      <a:alpha val="68000"/>
                    </a:prstClr>
                  </a:outerShdw>
                </a:effectLst>
              </a:rPr>
              <a:t> el </a:t>
            </a:r>
            <a:r>
              <a:rPr lang="en-US" dirty="0" err="1" smtClean="0">
                <a:solidFill>
                  <a:prstClr val="white"/>
                </a:solidFill>
                <a:effectLst>
                  <a:outerShdw blurRad="393700" algn="ctr" rotWithShape="0">
                    <a:prstClr val="black">
                      <a:alpha val="68000"/>
                    </a:prstClr>
                  </a:outerShdw>
                </a:effectLst>
              </a:rPr>
              <a:t>administrador</a:t>
            </a:r>
            <a:endParaRPr lang="en-US" dirty="0" smtClean="0">
              <a:solidFill>
                <a:prstClr val="white"/>
              </a:solidFill>
              <a:effectLst>
                <a:outerShdw blurRad="393700" algn="ctr" rotWithShape="0">
                  <a:prstClr val="black">
                    <a:alpha val="68000"/>
                  </a:prstClr>
                </a:outerShdw>
              </a:effectLst>
            </a:endParaRPr>
          </a:p>
        </p:txBody>
      </p:sp>
      <p:sp>
        <p:nvSpPr>
          <p:cNvPr id="42" name="Rectangle 41"/>
          <p:cNvSpPr/>
          <p:nvPr/>
        </p:nvSpPr>
        <p:spPr>
          <a:xfrm>
            <a:off x="1522412" y="1902970"/>
            <a:ext cx="4191000" cy="840230"/>
          </a:xfrm>
          <a:prstGeom prst="rect">
            <a:avLst/>
          </a:prstGeom>
        </p:spPr>
        <p:txBody>
          <a:bodyPr wrap="square">
            <a:spAutoFit/>
          </a:bodyPr>
          <a:lstStyle/>
          <a:p>
            <a:pPr marL="287338" lvl="1" indent="-277813" defTabSz="914363" fontAlgn="base">
              <a:lnSpc>
                <a:spcPct val="90000"/>
              </a:lnSpc>
              <a:spcBef>
                <a:spcPts val="900"/>
              </a:spcBef>
              <a:spcAft>
                <a:spcPts val="100"/>
              </a:spcAft>
              <a:buBlip>
                <a:blip r:embed="rId3"/>
              </a:buBlip>
              <a:defRPr/>
            </a:pPr>
            <a:r>
              <a:rPr lang="en-US" dirty="0" err="1" smtClean="0">
                <a:solidFill>
                  <a:prstClr val="white"/>
                </a:solidFill>
                <a:effectLst>
                  <a:outerShdw blurRad="393700" algn="ctr" rotWithShape="0">
                    <a:prstClr val="black">
                      <a:alpha val="68000"/>
                    </a:prstClr>
                  </a:outerShdw>
                </a:effectLst>
              </a:rPr>
              <a:t>Todos</a:t>
            </a:r>
            <a:r>
              <a:rPr lang="en-US" dirty="0" smtClean="0">
                <a:solidFill>
                  <a:prstClr val="white"/>
                </a:solidFill>
                <a:effectLst>
                  <a:outerShdw blurRad="393700" algn="ctr" rotWithShape="0">
                    <a:prstClr val="black">
                      <a:alpha val="68000"/>
                    </a:prstClr>
                  </a:outerShdw>
                </a:effectLst>
              </a:rPr>
              <a:t> los </a:t>
            </a:r>
            <a:r>
              <a:rPr lang="en-US" dirty="0" err="1" smtClean="0">
                <a:solidFill>
                  <a:prstClr val="white"/>
                </a:solidFill>
                <a:effectLst>
                  <a:outerShdw blurRad="393700" algn="ctr" rotWithShape="0">
                    <a:prstClr val="black">
                      <a:alpha val="68000"/>
                    </a:prstClr>
                  </a:outerShdw>
                </a:effectLst>
              </a:rPr>
              <a:t>usuarios</a:t>
            </a:r>
            <a:r>
              <a:rPr lang="en-US" dirty="0" smtClean="0">
                <a:solidFill>
                  <a:prstClr val="white"/>
                </a:solidFill>
                <a:effectLst>
                  <a:outerShdw blurRad="393700" algn="ctr" rotWithShape="0">
                    <a:prstClr val="black">
                      <a:alpha val="68000"/>
                    </a:prstClr>
                  </a:outerShdw>
                </a:effectLst>
              </a:rPr>
              <a:t>, </a:t>
            </a:r>
            <a:r>
              <a:rPr lang="en-US" dirty="0" err="1" smtClean="0">
                <a:solidFill>
                  <a:prstClr val="white"/>
                </a:solidFill>
                <a:effectLst>
                  <a:outerShdw blurRad="393700" algn="ctr" rotWithShape="0">
                    <a:prstClr val="black">
                      <a:alpha val="68000"/>
                    </a:prstClr>
                  </a:outerShdw>
                </a:effectLst>
              </a:rPr>
              <a:t>incluyendo</a:t>
            </a:r>
            <a:r>
              <a:rPr lang="en-US" dirty="0" smtClean="0">
                <a:solidFill>
                  <a:prstClr val="white"/>
                </a:solidFill>
                <a:effectLst>
                  <a:outerShdw blurRad="393700" algn="ctr" rotWithShape="0">
                    <a:prstClr val="black">
                      <a:alpha val="68000"/>
                    </a:prstClr>
                  </a:outerShdw>
                </a:effectLst>
              </a:rPr>
              <a:t> los </a:t>
            </a:r>
            <a:r>
              <a:rPr lang="en-US" dirty="0" err="1" smtClean="0">
                <a:solidFill>
                  <a:prstClr val="white"/>
                </a:solidFill>
                <a:effectLst>
                  <a:outerShdw blurRad="393700" algn="ctr" rotWithShape="0">
                    <a:prstClr val="black">
                      <a:alpha val="68000"/>
                    </a:prstClr>
                  </a:outerShdw>
                </a:effectLst>
              </a:rPr>
              <a:t>administradores</a:t>
            </a:r>
            <a:r>
              <a:rPr lang="en-US" dirty="0" smtClean="0">
                <a:solidFill>
                  <a:prstClr val="white"/>
                </a:solidFill>
                <a:effectLst>
                  <a:outerShdw blurRad="393700" algn="ctr" rotWithShape="0">
                    <a:prstClr val="black">
                      <a:alpha val="68000"/>
                    </a:prstClr>
                  </a:outerShdw>
                </a:effectLst>
              </a:rPr>
              <a:t>, </a:t>
            </a:r>
            <a:r>
              <a:rPr lang="en-US" dirty="0" err="1" smtClean="0">
                <a:solidFill>
                  <a:prstClr val="white"/>
                </a:solidFill>
                <a:effectLst>
                  <a:outerShdw blurRad="393700" algn="ctr" rotWithShape="0">
                    <a:prstClr val="black">
                      <a:alpha val="68000"/>
                    </a:prstClr>
                  </a:outerShdw>
                </a:effectLst>
              </a:rPr>
              <a:t>corren</a:t>
            </a:r>
            <a:r>
              <a:rPr lang="en-US" dirty="0" smtClean="0">
                <a:solidFill>
                  <a:prstClr val="white"/>
                </a:solidFill>
                <a:effectLst>
                  <a:outerShdw blurRad="393700" algn="ctr" rotWithShape="0">
                    <a:prstClr val="black">
                      <a:alpha val="68000"/>
                    </a:prstClr>
                  </a:outerShdw>
                </a:effectLst>
              </a:rPr>
              <a:t> </a:t>
            </a:r>
            <a:r>
              <a:rPr lang="en-US" dirty="0" err="1" smtClean="0">
                <a:solidFill>
                  <a:prstClr val="white"/>
                </a:solidFill>
                <a:effectLst>
                  <a:outerShdw blurRad="393700" algn="ctr" rotWithShape="0">
                    <a:prstClr val="black">
                      <a:alpha val="68000"/>
                    </a:prstClr>
                  </a:outerShdw>
                </a:effectLst>
              </a:rPr>
              <a:t>como</a:t>
            </a:r>
            <a:r>
              <a:rPr lang="en-US" dirty="0" smtClean="0">
                <a:solidFill>
                  <a:prstClr val="white"/>
                </a:solidFill>
                <a:effectLst>
                  <a:outerShdw blurRad="393700" algn="ctr" rotWithShape="0">
                    <a:prstClr val="black">
                      <a:alpha val="68000"/>
                    </a:prstClr>
                  </a:outerShdw>
                </a:effectLst>
              </a:rPr>
              <a:t> </a:t>
            </a:r>
            <a:r>
              <a:rPr lang="en-US" dirty="0" err="1" smtClean="0">
                <a:solidFill>
                  <a:prstClr val="white"/>
                </a:solidFill>
                <a:effectLst>
                  <a:outerShdw blurRad="393700" algn="ctr" rotWithShape="0">
                    <a:prstClr val="black">
                      <a:alpha val="68000"/>
                    </a:prstClr>
                  </a:outerShdw>
                </a:effectLst>
              </a:rPr>
              <a:t>cuentas</a:t>
            </a:r>
            <a:r>
              <a:rPr lang="en-US" dirty="0" smtClean="0">
                <a:solidFill>
                  <a:prstClr val="white"/>
                </a:solidFill>
                <a:effectLst>
                  <a:outerShdw blurRad="393700" algn="ctr" rotWithShape="0">
                    <a:prstClr val="black">
                      <a:alpha val="68000"/>
                    </a:prstClr>
                  </a:outerShdw>
                </a:effectLst>
              </a:rPr>
              <a:t> </a:t>
            </a:r>
            <a:r>
              <a:rPr lang="en-US" dirty="0" err="1" smtClean="0">
                <a:solidFill>
                  <a:prstClr val="white"/>
                </a:solidFill>
                <a:effectLst>
                  <a:outerShdw blurRad="393700" algn="ctr" rotWithShape="0">
                    <a:prstClr val="black">
                      <a:alpha val="68000"/>
                    </a:prstClr>
                  </a:outerShdw>
                </a:effectLst>
              </a:rPr>
              <a:t>estándar</a:t>
            </a:r>
            <a:r>
              <a:rPr lang="en-US" dirty="0" smtClean="0">
                <a:solidFill>
                  <a:prstClr val="white"/>
                </a:solidFill>
                <a:effectLst>
                  <a:outerShdw blurRad="393700" algn="ctr" rotWithShape="0">
                    <a:prstClr val="black">
                      <a:alpha val="68000"/>
                    </a:prstClr>
                  </a:outerShdw>
                </a:effectLst>
              </a:rPr>
              <a:t> </a:t>
            </a:r>
            <a:r>
              <a:rPr lang="en-US" dirty="0" err="1" smtClean="0">
                <a:solidFill>
                  <a:prstClr val="white"/>
                </a:solidFill>
                <a:effectLst>
                  <a:outerShdw blurRad="393700" algn="ctr" rotWithShape="0">
                    <a:prstClr val="black">
                      <a:alpha val="68000"/>
                    </a:prstClr>
                  </a:outerShdw>
                </a:effectLst>
              </a:rPr>
              <a:t>por</a:t>
            </a:r>
            <a:r>
              <a:rPr lang="en-US" dirty="0" smtClean="0">
                <a:solidFill>
                  <a:prstClr val="white"/>
                </a:solidFill>
                <a:effectLst>
                  <a:outerShdw blurRad="393700" algn="ctr" rotWithShape="0">
                    <a:prstClr val="black">
                      <a:alpha val="68000"/>
                    </a:prstClr>
                  </a:outerShdw>
                </a:effectLst>
              </a:rPr>
              <a:t> </a:t>
            </a:r>
            <a:r>
              <a:rPr lang="en-US" dirty="0" err="1" smtClean="0">
                <a:solidFill>
                  <a:prstClr val="white"/>
                </a:solidFill>
                <a:effectLst>
                  <a:outerShdw blurRad="393700" algn="ctr" rotWithShape="0">
                    <a:prstClr val="black">
                      <a:alpha val="68000"/>
                    </a:prstClr>
                  </a:outerShdw>
                </a:effectLst>
              </a:rPr>
              <a:t>defecto</a:t>
            </a:r>
            <a:endParaRPr lang="en-US" dirty="0" smtClean="0">
              <a:solidFill>
                <a:prstClr val="white"/>
              </a:solidFill>
              <a:effectLst>
                <a:outerShdw blurRad="393700" algn="ctr" rotWithShape="0">
                  <a:prstClr val="black">
                    <a:alpha val="68000"/>
                  </a:prstClr>
                </a:outerShdw>
              </a:effectLst>
            </a:endParaRPr>
          </a:p>
        </p:txBody>
      </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484971" y="990600"/>
            <a:ext cx="5992839" cy="9074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tlCol="0" anchor="ctr"/>
          <a:lstStyle/>
          <a:p>
            <a:pPr marL="109538">
              <a:buFont typeface="Wingdings" pitchFamily="2" charset="2"/>
              <a:buChar char="ü"/>
              <a:defRPr/>
            </a:pPr>
            <a:r>
              <a:rPr lang="en-US" sz="2000" dirty="0" smtClean="0">
                <a:solidFill>
                  <a:schemeClr val="tx1"/>
                </a:solidFill>
                <a:effectLst>
                  <a:outerShdw blurRad="38100" dist="38100" dir="2700000" algn="tl">
                    <a:srgbClr val="000000">
                      <a:alpha val="43137"/>
                    </a:srgbClr>
                  </a:outerShdw>
                </a:effectLst>
                <a:latin typeface="Segoe" pitchFamily="34" charset="0"/>
              </a:rPr>
              <a:t> </a:t>
            </a:r>
            <a:r>
              <a:rPr lang="en-US" sz="2000" dirty="0" err="1" smtClean="0">
                <a:solidFill>
                  <a:schemeClr val="tx1"/>
                </a:solidFill>
                <a:effectLst>
                  <a:outerShdw blurRad="38100" dist="38100" dir="2700000" algn="tl">
                    <a:srgbClr val="000000">
                      <a:alpha val="43137"/>
                    </a:srgbClr>
                  </a:outerShdw>
                </a:effectLst>
                <a:latin typeface="Segoe" pitchFamily="34" charset="0"/>
              </a:rPr>
              <a:t>Menos</a:t>
            </a:r>
            <a:r>
              <a:rPr lang="en-US" sz="2000" dirty="0" smtClean="0">
                <a:solidFill>
                  <a:schemeClr val="tx1"/>
                </a:solidFill>
                <a:effectLst>
                  <a:outerShdw blurRad="38100" dist="38100" dir="2700000" algn="tl">
                    <a:srgbClr val="000000">
                      <a:alpha val="43137"/>
                    </a:srgbClr>
                  </a:outerShdw>
                </a:effectLst>
                <a:latin typeface="Segoe" pitchFamily="34" charset="0"/>
              </a:rPr>
              <a:t> </a:t>
            </a:r>
            <a:r>
              <a:rPr lang="en-US" sz="2000" dirty="0" err="1" smtClean="0">
                <a:solidFill>
                  <a:schemeClr val="tx1"/>
                </a:solidFill>
                <a:effectLst>
                  <a:outerShdw blurRad="38100" dist="38100" dir="2700000" algn="tl">
                    <a:srgbClr val="000000">
                      <a:alpha val="43137"/>
                    </a:srgbClr>
                  </a:outerShdw>
                </a:effectLst>
                <a:latin typeface="Segoe" pitchFamily="34" charset="0"/>
              </a:rPr>
              <a:t>mensajes</a:t>
            </a:r>
            <a:r>
              <a:rPr lang="en-US" sz="2000" dirty="0" smtClean="0">
                <a:solidFill>
                  <a:schemeClr val="tx1"/>
                </a:solidFill>
                <a:effectLst>
                  <a:outerShdw blurRad="38100" dist="38100" dir="2700000" algn="tl">
                    <a:srgbClr val="000000">
                      <a:alpha val="43137"/>
                    </a:srgbClr>
                  </a:outerShdw>
                </a:effectLst>
                <a:latin typeface="Segoe" pitchFamily="34" charset="0"/>
              </a:rPr>
              <a:t> y </a:t>
            </a:r>
            <a:r>
              <a:rPr lang="en-US" sz="2000" dirty="0" err="1" smtClean="0">
                <a:solidFill>
                  <a:schemeClr val="tx1"/>
                </a:solidFill>
                <a:effectLst>
                  <a:outerShdw blurRad="38100" dist="38100" dir="2700000" algn="tl">
                    <a:srgbClr val="000000">
                      <a:alpha val="43137"/>
                    </a:srgbClr>
                  </a:outerShdw>
                </a:effectLst>
                <a:latin typeface="Segoe" pitchFamily="34" charset="0"/>
              </a:rPr>
              <a:t>notificaciones</a:t>
            </a:r>
            <a:endParaRPr lang="en-US" sz="2000" dirty="0" smtClean="0">
              <a:solidFill>
                <a:schemeClr val="tx1"/>
              </a:solidFill>
              <a:effectLst>
                <a:outerShdw blurRad="38100" dist="38100" dir="2700000" algn="tl">
                  <a:srgbClr val="000000">
                    <a:alpha val="43137"/>
                  </a:srgbClr>
                </a:outerShdw>
              </a:effectLst>
              <a:latin typeface="Segoe" pitchFamily="34" charset="0"/>
            </a:endParaRPr>
          </a:p>
          <a:p>
            <a:pPr marL="109538">
              <a:buFont typeface="Wingdings" pitchFamily="2" charset="2"/>
              <a:buChar char="ü"/>
              <a:defRPr/>
            </a:pPr>
            <a:r>
              <a:rPr lang="en-US" sz="2000" dirty="0" smtClean="0">
                <a:solidFill>
                  <a:schemeClr val="tx1"/>
                </a:solidFill>
                <a:effectLst>
                  <a:outerShdw blurRad="38100" dist="38100" dir="2700000" algn="tl">
                    <a:srgbClr val="000000">
                      <a:alpha val="43137"/>
                    </a:srgbClr>
                  </a:outerShdw>
                </a:effectLst>
                <a:latin typeface="Segoe" pitchFamily="34" charset="0"/>
              </a:rPr>
              <a:t> Mayor </a:t>
            </a:r>
            <a:r>
              <a:rPr lang="en-US" sz="2000" dirty="0" err="1" smtClean="0">
                <a:solidFill>
                  <a:schemeClr val="tx1"/>
                </a:solidFill>
                <a:effectLst>
                  <a:outerShdw blurRad="38100" dist="38100" dir="2700000" algn="tl">
                    <a:srgbClr val="000000">
                      <a:alpha val="43137"/>
                    </a:srgbClr>
                  </a:outerShdw>
                </a:effectLst>
                <a:latin typeface="Segoe" pitchFamily="34" charset="0"/>
              </a:rPr>
              <a:t>poder</a:t>
            </a:r>
            <a:r>
              <a:rPr lang="en-US" sz="2000" dirty="0" smtClean="0">
                <a:solidFill>
                  <a:schemeClr val="tx1"/>
                </a:solidFill>
                <a:effectLst>
                  <a:outerShdw blurRad="38100" dist="38100" dir="2700000" algn="tl">
                    <a:srgbClr val="000000">
                      <a:alpha val="43137"/>
                    </a:srgbClr>
                  </a:outerShdw>
                </a:effectLst>
                <a:latin typeface="Segoe" pitchFamily="34" charset="0"/>
              </a:rPr>
              <a:t> de </a:t>
            </a:r>
            <a:r>
              <a:rPr lang="en-US" sz="2000" dirty="0" err="1" smtClean="0">
                <a:solidFill>
                  <a:schemeClr val="tx1"/>
                </a:solidFill>
                <a:effectLst>
                  <a:outerShdw blurRad="38100" dist="38100" dir="2700000" algn="tl">
                    <a:srgbClr val="000000">
                      <a:alpha val="43137"/>
                    </a:srgbClr>
                  </a:outerShdw>
                </a:effectLst>
                <a:latin typeface="Segoe" pitchFamily="34" charset="0"/>
              </a:rPr>
              <a:t>configuración</a:t>
            </a:r>
            <a:endParaRPr lang="en-US" sz="200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4" name="Title 1"/>
          <p:cNvSpPr>
            <a:spLocks noGrp="1"/>
          </p:cNvSpPr>
          <p:nvPr>
            <p:ph type="title"/>
          </p:nvPr>
        </p:nvSpPr>
        <p:spPr/>
        <p:txBody>
          <a:bodyPr>
            <a:noAutofit/>
          </a:bodyPr>
          <a:lstStyle/>
          <a:p>
            <a:r>
              <a:rPr lang="en-US" dirty="0" err="1" smtClean="0"/>
              <a:t>Menos</a:t>
            </a:r>
            <a:r>
              <a:rPr lang="en-US" dirty="0" smtClean="0"/>
              <a:t> </a:t>
            </a:r>
            <a:r>
              <a:rPr lang="en-US" dirty="0" err="1" smtClean="0"/>
              <a:t>interrupciones</a:t>
            </a:r>
            <a:endParaRPr lang="en-US" dirty="0"/>
          </a:p>
        </p:txBody>
      </p:sp>
      <p:sp>
        <p:nvSpPr>
          <p:cNvPr id="56" name="Rectangle 55"/>
          <p:cNvSpPr/>
          <p:nvPr/>
        </p:nvSpPr>
        <p:spPr>
          <a:xfrm>
            <a:off x="1499265" y="110958"/>
            <a:ext cx="304721" cy="228600"/>
          </a:xfrm>
          <a:prstGeom prst="rect">
            <a:avLst/>
          </a:prstGeom>
          <a:solidFill>
            <a:schemeClr val="accent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rtlCol="0" anchor="ctr"/>
          <a:lstStyle/>
          <a:p>
            <a:pPr>
              <a:defRPr/>
            </a:pPr>
            <a:endParaRPr lang="en-US" dirty="0" smtClean="0">
              <a:solidFill>
                <a:schemeClr val="bg1"/>
              </a:solidFill>
              <a:latin typeface="Segoe" charset="0"/>
            </a:endParaRPr>
          </a:p>
        </p:txBody>
      </p:sp>
      <p:grpSp>
        <p:nvGrpSpPr>
          <p:cNvPr id="2" name="Group 24"/>
          <p:cNvGrpSpPr/>
          <p:nvPr/>
        </p:nvGrpSpPr>
        <p:grpSpPr>
          <a:xfrm>
            <a:off x="677157" y="1375526"/>
            <a:ext cx="4353151" cy="3425075"/>
            <a:chOff x="508000" y="1712982"/>
            <a:chExt cx="3265714" cy="3425075"/>
          </a:xfrm>
        </p:grpSpPr>
        <p:sp>
          <p:nvSpPr>
            <p:cNvPr id="43" name="Rounded Rectangle 42"/>
            <p:cNvSpPr/>
            <p:nvPr/>
          </p:nvSpPr>
          <p:spPr>
            <a:xfrm>
              <a:off x="508000" y="1712982"/>
              <a:ext cx="3265714" cy="3425075"/>
            </a:xfrm>
            <a:prstGeom prst="roundRect">
              <a:avLst>
                <a:gd name="adj" fmla="val 3788"/>
              </a:avLst>
            </a:prstGeom>
            <a:gradFill flip="none" rotWithShape="1">
              <a:gsLst>
                <a:gs pos="0">
                  <a:schemeClr val="bg1">
                    <a:alpha val="70000"/>
                  </a:schemeClr>
                </a:gs>
                <a:gs pos="51000">
                  <a:schemeClr val="accent1">
                    <a:alpha val="30000"/>
                  </a:schemeClr>
                </a:gs>
                <a:gs pos="100000">
                  <a:schemeClr val="bg1">
                    <a:alpha val="70000"/>
                  </a:schemeClr>
                </a:gs>
              </a:gsLst>
              <a:lin ang="13500000" scaled="1"/>
              <a:tileRect/>
            </a:gradFill>
            <a:ln w="127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7" name="Picture 3" descr="H:\Screenshots (2)\UAC Small Best 6960.JPG"/>
            <p:cNvPicPr>
              <a:picLocks noChangeAspect="1" noChangeArrowheads="1"/>
            </p:cNvPicPr>
            <p:nvPr/>
          </p:nvPicPr>
          <p:blipFill>
            <a:blip r:embed="rId3" cstate="print"/>
            <a:srcRect/>
            <a:stretch>
              <a:fillRect/>
            </a:stretch>
          </p:blipFill>
          <p:spPr bwMode="auto">
            <a:xfrm>
              <a:off x="663266" y="1849386"/>
              <a:ext cx="2971084" cy="3126141"/>
            </a:xfrm>
            <a:prstGeom prst="rect">
              <a:avLst/>
            </a:prstGeom>
            <a:noFill/>
          </p:spPr>
        </p:pic>
      </p:grpSp>
      <p:grpSp>
        <p:nvGrpSpPr>
          <p:cNvPr id="3" name="Group 21"/>
          <p:cNvGrpSpPr/>
          <p:nvPr/>
        </p:nvGrpSpPr>
        <p:grpSpPr>
          <a:xfrm>
            <a:off x="6031093" y="1981201"/>
            <a:ext cx="5141997" cy="3124201"/>
            <a:chOff x="4524498" y="2743200"/>
            <a:chExt cx="3857502" cy="3124201"/>
          </a:xfrm>
        </p:grpSpPr>
        <p:sp>
          <p:nvSpPr>
            <p:cNvPr id="51" name="Rounded Rectangle 50"/>
            <p:cNvSpPr/>
            <p:nvPr/>
          </p:nvSpPr>
          <p:spPr>
            <a:xfrm>
              <a:off x="4524498" y="2743200"/>
              <a:ext cx="3857502" cy="3124201"/>
            </a:xfrm>
            <a:prstGeom prst="roundRect">
              <a:avLst>
                <a:gd name="adj" fmla="val 3788"/>
              </a:avLst>
            </a:prstGeom>
            <a:gradFill flip="none" rotWithShape="1">
              <a:gsLst>
                <a:gs pos="0">
                  <a:schemeClr val="bg1">
                    <a:alpha val="70000"/>
                  </a:schemeClr>
                </a:gs>
                <a:gs pos="51000">
                  <a:schemeClr val="accent1">
                    <a:alpha val="30000"/>
                  </a:schemeClr>
                </a:gs>
                <a:gs pos="100000">
                  <a:schemeClr val="bg1">
                    <a:alpha val="70000"/>
                  </a:schemeClr>
                </a:gs>
              </a:gsLst>
              <a:lin ang="13500000" scaled="1"/>
              <a:tileRect/>
            </a:gradFill>
            <a:ln w="127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Screenshots (2)\System Tray Notifications 6960.JPG"/>
            <p:cNvPicPr>
              <a:picLocks noChangeAspect="1" noChangeArrowheads="1"/>
            </p:cNvPicPr>
            <p:nvPr/>
          </p:nvPicPr>
          <p:blipFill>
            <a:blip r:embed="rId4" cstate="print"/>
            <a:srcRect/>
            <a:stretch>
              <a:fillRect/>
            </a:stretch>
          </p:blipFill>
          <p:spPr bwMode="auto">
            <a:xfrm>
              <a:off x="4648200" y="2866361"/>
              <a:ext cx="3657600" cy="2924839"/>
            </a:xfrm>
            <a:prstGeom prst="rect">
              <a:avLst/>
            </a:prstGeom>
            <a:noFill/>
          </p:spPr>
        </p:pic>
      </p:grpSp>
      <p:grpSp>
        <p:nvGrpSpPr>
          <p:cNvPr id="5" name="Group 24"/>
          <p:cNvGrpSpPr/>
          <p:nvPr/>
        </p:nvGrpSpPr>
        <p:grpSpPr>
          <a:xfrm>
            <a:off x="7765043" y="5486400"/>
            <a:ext cx="2798606" cy="517584"/>
            <a:chOff x="5552129" y="2691442"/>
            <a:chExt cx="2099501" cy="517584"/>
          </a:xfrm>
        </p:grpSpPr>
        <p:sp>
          <p:nvSpPr>
            <p:cNvPr id="23" name="Rounded Rectangle 22"/>
            <p:cNvSpPr/>
            <p:nvPr/>
          </p:nvSpPr>
          <p:spPr>
            <a:xfrm>
              <a:off x="5552129" y="2691442"/>
              <a:ext cx="2099501" cy="517584"/>
            </a:xfrm>
            <a:prstGeom prst="roundRect">
              <a:avLst>
                <a:gd name="adj" fmla="val 3788"/>
              </a:avLst>
            </a:prstGeom>
            <a:gradFill flip="none" rotWithShape="1">
              <a:gsLst>
                <a:gs pos="0">
                  <a:schemeClr val="bg1">
                    <a:alpha val="70000"/>
                  </a:schemeClr>
                </a:gs>
                <a:gs pos="51000">
                  <a:schemeClr val="accent1">
                    <a:alpha val="30000"/>
                  </a:schemeClr>
                </a:gs>
                <a:gs pos="100000">
                  <a:schemeClr val="bg1">
                    <a:alpha val="70000"/>
                  </a:schemeClr>
                </a:gs>
              </a:gsLst>
              <a:lin ang="13500000" scaled="1"/>
              <a:tileRect/>
            </a:gradFill>
            <a:ln w="127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G:\Screenshots (2)\System Tray defaults 6960.JPG"/>
            <p:cNvPicPr>
              <a:picLocks noChangeAspect="1" noChangeArrowheads="1"/>
            </p:cNvPicPr>
            <p:nvPr/>
          </p:nvPicPr>
          <p:blipFill>
            <a:blip r:embed="rId5" cstate="print"/>
            <a:srcRect/>
            <a:stretch>
              <a:fillRect/>
            </a:stretch>
          </p:blipFill>
          <p:spPr bwMode="auto">
            <a:xfrm>
              <a:off x="5669610" y="2782198"/>
              <a:ext cx="1876425" cy="361950"/>
            </a:xfrm>
            <a:prstGeom prst="rect">
              <a:avLst/>
            </a:prstGeom>
            <a:noFill/>
          </p:spPr>
        </p:pic>
      </p:grpSp>
      <p:sp>
        <p:nvSpPr>
          <p:cNvPr id="24" name="Rectangle 23"/>
          <p:cNvSpPr/>
          <p:nvPr/>
        </p:nvSpPr>
        <p:spPr>
          <a:xfrm>
            <a:off x="203147" y="5188512"/>
            <a:ext cx="7110148" cy="9074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tlCol="0" anchor="ctr"/>
          <a:lstStyle/>
          <a:p>
            <a:pPr marL="109538">
              <a:buFont typeface="Arial" pitchFamily="34" charset="0"/>
              <a:buChar char="•"/>
              <a:defRPr/>
            </a:pPr>
            <a:r>
              <a:rPr lang="en-US" sz="2000" dirty="0" smtClean="0">
                <a:solidFill>
                  <a:schemeClr val="tx1"/>
                </a:solidFill>
                <a:effectLst>
                  <a:outerShdw blurRad="38100" dist="38100" dir="2700000" algn="tl">
                    <a:srgbClr val="000000">
                      <a:alpha val="43137"/>
                    </a:srgbClr>
                  </a:outerShdw>
                </a:effectLst>
                <a:latin typeface="Segoe" pitchFamily="34" charset="0"/>
              </a:rPr>
              <a:t> </a:t>
            </a:r>
            <a:r>
              <a:rPr lang="en-US" sz="2000" dirty="0" err="1" smtClean="0">
                <a:solidFill>
                  <a:schemeClr val="tx1"/>
                </a:solidFill>
                <a:effectLst>
                  <a:outerShdw blurRad="38100" dist="38100" dir="2700000" algn="tl">
                    <a:srgbClr val="000000">
                      <a:alpha val="43137"/>
                    </a:srgbClr>
                  </a:outerShdw>
                </a:effectLst>
                <a:latin typeface="Segoe" pitchFamily="34" charset="0"/>
              </a:rPr>
              <a:t>Configuración</a:t>
            </a:r>
            <a:r>
              <a:rPr lang="en-US" sz="2000" dirty="0" smtClean="0">
                <a:solidFill>
                  <a:schemeClr val="tx1"/>
                </a:solidFill>
                <a:effectLst>
                  <a:outerShdw blurRad="38100" dist="38100" dir="2700000" algn="tl">
                    <a:srgbClr val="000000">
                      <a:alpha val="43137"/>
                    </a:srgbClr>
                  </a:outerShdw>
                </a:effectLst>
                <a:latin typeface="Segoe" pitchFamily="34" charset="0"/>
              </a:rPr>
              <a:t> del UAC</a:t>
            </a:r>
          </a:p>
          <a:p>
            <a:pPr marL="109538">
              <a:buFont typeface="Arial" pitchFamily="34" charset="0"/>
              <a:buChar char="•"/>
              <a:defRPr/>
            </a:pPr>
            <a:r>
              <a:rPr lang="en-US" sz="2000" dirty="0" smtClean="0">
                <a:solidFill>
                  <a:schemeClr val="tx1"/>
                </a:solidFill>
                <a:effectLst>
                  <a:outerShdw blurRad="38100" dist="38100" dir="2700000" algn="tl">
                    <a:srgbClr val="000000">
                      <a:alpha val="43137"/>
                    </a:srgbClr>
                  </a:outerShdw>
                </a:effectLst>
                <a:latin typeface="Segoe" pitchFamily="34" charset="0"/>
              </a:rPr>
              <a:t> </a:t>
            </a:r>
            <a:r>
              <a:rPr lang="en-US" sz="2000" dirty="0" err="1" smtClean="0">
                <a:solidFill>
                  <a:schemeClr val="tx1"/>
                </a:solidFill>
                <a:effectLst>
                  <a:outerShdw blurRad="38100" dist="38100" dir="2700000" algn="tl">
                    <a:srgbClr val="000000">
                      <a:alpha val="43137"/>
                    </a:srgbClr>
                  </a:outerShdw>
                </a:effectLst>
                <a:latin typeface="Segoe" pitchFamily="34" charset="0"/>
              </a:rPr>
              <a:t>Personalización</a:t>
            </a:r>
            <a:r>
              <a:rPr lang="en-US" sz="2000" dirty="0" smtClean="0">
                <a:solidFill>
                  <a:schemeClr val="tx1"/>
                </a:solidFill>
                <a:effectLst>
                  <a:outerShdw blurRad="38100" dist="38100" dir="2700000" algn="tl">
                    <a:srgbClr val="000000">
                      <a:alpha val="43137"/>
                    </a:srgbClr>
                  </a:outerShdw>
                </a:effectLst>
                <a:latin typeface="Segoe" pitchFamily="34" charset="0"/>
              </a:rPr>
              <a:t> del </a:t>
            </a:r>
            <a:r>
              <a:rPr lang="en-US" sz="2000" dirty="0" err="1" smtClean="0">
                <a:solidFill>
                  <a:schemeClr val="tx1"/>
                </a:solidFill>
                <a:effectLst>
                  <a:outerShdw blurRad="38100" dist="38100" dir="2700000" algn="tl">
                    <a:srgbClr val="000000">
                      <a:alpha val="43137"/>
                    </a:srgbClr>
                  </a:outerShdw>
                </a:effectLst>
                <a:latin typeface="Segoe" pitchFamily="34" charset="0"/>
              </a:rPr>
              <a:t>área</a:t>
            </a:r>
            <a:r>
              <a:rPr lang="en-US" sz="2000" dirty="0" smtClean="0">
                <a:solidFill>
                  <a:schemeClr val="tx1"/>
                </a:solidFill>
                <a:effectLst>
                  <a:outerShdw blurRad="38100" dist="38100" dir="2700000" algn="tl">
                    <a:srgbClr val="000000">
                      <a:alpha val="43137"/>
                    </a:srgbClr>
                  </a:outerShdw>
                </a:effectLst>
                <a:latin typeface="Segoe" pitchFamily="34" charset="0"/>
              </a:rPr>
              <a:t> de </a:t>
            </a:r>
            <a:r>
              <a:rPr lang="en-US" sz="2000" dirty="0" err="1" smtClean="0">
                <a:solidFill>
                  <a:schemeClr val="tx1"/>
                </a:solidFill>
                <a:effectLst>
                  <a:outerShdw blurRad="38100" dist="38100" dir="2700000" algn="tl">
                    <a:srgbClr val="000000">
                      <a:alpha val="43137"/>
                    </a:srgbClr>
                  </a:outerShdw>
                </a:effectLst>
                <a:latin typeface="Segoe" pitchFamily="34" charset="0"/>
              </a:rPr>
              <a:t>notificaciones</a:t>
            </a:r>
            <a:endParaRPr lang="en-US" sz="2000" dirty="0" smtClean="0">
              <a:solidFill>
                <a:schemeClr val="tx1"/>
              </a:solidFill>
              <a:effectLst>
                <a:outerShdw blurRad="38100" dist="38100" dir="2700000" algn="tl">
                  <a:srgbClr val="000000">
                    <a:alpha val="43137"/>
                  </a:srgbClr>
                </a:outerShdw>
              </a:effectLst>
              <a:latin typeface="Segoe" pitchFamily="34" charset="0"/>
            </a:endParaRPr>
          </a:p>
          <a:p>
            <a:pPr marL="109538">
              <a:buFont typeface="Arial" pitchFamily="34" charset="0"/>
              <a:buChar char="•"/>
              <a:defRPr/>
            </a:pPr>
            <a:r>
              <a:rPr lang="en-US" sz="2000" dirty="0" smtClean="0">
                <a:solidFill>
                  <a:schemeClr val="tx1"/>
                </a:solidFill>
                <a:effectLst>
                  <a:outerShdw blurRad="38100" dist="38100" dir="2700000" algn="tl">
                    <a:srgbClr val="000000">
                      <a:alpha val="43137"/>
                    </a:srgbClr>
                  </a:outerShdw>
                </a:effectLst>
                <a:latin typeface="Segoe" pitchFamily="34" charset="0"/>
              </a:rPr>
              <a:t> </a:t>
            </a:r>
            <a:r>
              <a:rPr lang="en-US" sz="2000" dirty="0" err="1" smtClean="0">
                <a:solidFill>
                  <a:schemeClr val="tx1"/>
                </a:solidFill>
                <a:effectLst>
                  <a:outerShdw blurRad="38100" dist="38100" dir="2700000" algn="tl">
                    <a:srgbClr val="000000">
                      <a:alpha val="43137"/>
                    </a:srgbClr>
                  </a:outerShdw>
                </a:effectLst>
                <a:latin typeface="Segoe" pitchFamily="34" charset="0"/>
              </a:rPr>
              <a:t>Introducción</a:t>
            </a:r>
            <a:r>
              <a:rPr lang="en-US" sz="2000" dirty="0" smtClean="0">
                <a:solidFill>
                  <a:schemeClr val="tx1"/>
                </a:solidFill>
                <a:effectLst>
                  <a:outerShdw blurRad="38100" dist="38100" dir="2700000" algn="tl">
                    <a:srgbClr val="000000">
                      <a:alpha val="43137"/>
                    </a:srgbClr>
                  </a:outerShdw>
                </a:effectLst>
                <a:latin typeface="Segoe" pitchFamily="34" charset="0"/>
              </a:rPr>
              <a:t> del Action Center</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par>
                          <p:cTn id="8" fill="hold">
                            <p:stCondLst>
                              <p:cond delay="1000"/>
                            </p:stCondLst>
                            <p:childTnLst>
                              <p:par>
                                <p:cTn id="9" presetID="2" presetClass="entr" presetSubtype="4"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10" presetClass="entr" presetSubtype="0"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4"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 name="Title 39"/>
          <p:cNvSpPr>
            <a:spLocks noGrp="1"/>
          </p:cNvSpPr>
          <p:nvPr>
            <p:ph type="title"/>
          </p:nvPr>
        </p:nvSpPr>
        <p:spPr>
          <a:xfrm>
            <a:off x="507868" y="230189"/>
            <a:ext cx="11173090" cy="664797"/>
          </a:xfrm>
        </p:spPr>
        <p:txBody>
          <a:bodyPr/>
          <a:lstStyle/>
          <a:p>
            <a:r>
              <a:rPr smtClean="0"/>
              <a:t>BitLocker</a:t>
            </a:r>
            <a:endParaRPr lang="en-US" sz="2400" dirty="0">
              <a:solidFill>
                <a:schemeClr val="tx1"/>
              </a:solidFill>
            </a:endParaRPr>
          </a:p>
        </p:txBody>
      </p:sp>
      <p:sp>
        <p:nvSpPr>
          <p:cNvPr id="88" name="Rounded Rectangle 87"/>
          <p:cNvSpPr/>
          <p:nvPr/>
        </p:nvSpPr>
        <p:spPr>
          <a:xfrm rot="5400000">
            <a:off x="3024723" y="-1383093"/>
            <a:ext cx="451260" cy="5688118"/>
          </a:xfrm>
          <a:prstGeom prst="roundRect">
            <a:avLst>
              <a:gd name="adj" fmla="val 30623"/>
            </a:avLst>
          </a:prstGeom>
          <a:solidFill>
            <a:srgbClr val="7030A0"/>
          </a:solidFill>
          <a:ln>
            <a:solidFill>
              <a:srgbClr val="7030A0"/>
            </a:solidFill>
            <a:headEnd/>
            <a:tailEnd/>
          </a:ln>
        </p:spPr>
        <p:style>
          <a:lnRef idx="0">
            <a:schemeClr val="accent5"/>
          </a:lnRef>
          <a:fillRef idx="3">
            <a:schemeClr val="accent5"/>
          </a:fillRef>
          <a:effectRef idx="3">
            <a:schemeClr val="accent5"/>
          </a:effectRef>
          <a:fontRef idx="minor">
            <a:schemeClr val="lt1"/>
          </a:fontRef>
        </p:style>
        <p:txBody>
          <a:bodyPr vert="horz" wrap="square" lIns="76197" tIns="38098" rIns="76197" bIns="38098" numCol="1" anchor="t" anchorCtr="0" compatLnSpc="1">
            <a:prstTxWarp prst="textNoShape">
              <a:avLst/>
            </a:prstTxWarp>
          </a:bodyPr>
          <a:lstStyle/>
          <a:p>
            <a:pPr defTabSz="914363" fontAlgn="base">
              <a:lnSpc>
                <a:spcPct val="90000"/>
              </a:lnSpc>
              <a:spcBef>
                <a:spcPct val="0"/>
              </a:spcBef>
              <a:spcAft>
                <a:spcPct val="0"/>
              </a:spcAft>
              <a:defRPr/>
            </a:pPr>
            <a:endParaRPr lang="en-US" dirty="0">
              <a:solidFill>
                <a:srgbClr val="FFFFFF"/>
              </a:solidFill>
              <a:latin typeface="Segoe"/>
            </a:endParaRPr>
          </a:p>
        </p:txBody>
      </p:sp>
      <p:sp>
        <p:nvSpPr>
          <p:cNvPr id="89" name="TextBox 11277"/>
          <p:cNvSpPr txBox="1">
            <a:spLocks noChangeArrowheads="1"/>
          </p:cNvSpPr>
          <p:nvPr/>
        </p:nvSpPr>
        <p:spPr bwMode="auto">
          <a:xfrm>
            <a:off x="864188" y="1323408"/>
            <a:ext cx="5230224" cy="276999"/>
          </a:xfrm>
          <a:prstGeom prst="rect">
            <a:avLst/>
          </a:prstGeom>
          <a:noFill/>
          <a:ln w="9525">
            <a:noFill/>
            <a:miter lim="800000"/>
            <a:headEnd/>
            <a:tailEnd/>
          </a:ln>
        </p:spPr>
        <p:txBody>
          <a:bodyPr wrap="square" lIns="0" tIns="0" rIns="0" bIns="0" anchor="ctr">
            <a:spAutoFit/>
          </a:bodyPr>
          <a:lstStyle/>
          <a:p>
            <a:pPr eaLnBrk="0" hangingPunct="0">
              <a:lnSpc>
                <a:spcPct val="90000"/>
              </a:lnSpc>
            </a:pPr>
            <a:r>
              <a:rPr lang="en-US" sz="2000" dirty="0" err="1" smtClean="0">
                <a:effectLst>
                  <a:outerShdw blurRad="279400" algn="ctr" rotWithShape="0">
                    <a:prstClr val="black">
                      <a:alpha val="75000"/>
                    </a:prstClr>
                  </a:outerShdw>
                  <a:reflection blurRad="6350" stA="55000" endA="300" endPos="45500" dir="5400000" sy="-100000" algn="bl" rotWithShape="0"/>
                </a:effectLst>
                <a:latin typeface="Segoe Semibold" pitchFamily="34" charset="0"/>
              </a:rPr>
              <a:t>Situación</a:t>
            </a:r>
            <a:r>
              <a:rPr lang="en-US" sz="2000" dirty="0" smtClean="0">
                <a:effectLst>
                  <a:outerShdw blurRad="279400" algn="ctr" rotWithShape="0">
                    <a:prstClr val="black">
                      <a:alpha val="75000"/>
                    </a:prstClr>
                  </a:outerShdw>
                  <a:reflection blurRad="6350" stA="55000" endA="300" endPos="45500" dir="5400000" sy="-100000" algn="bl" rotWithShape="0"/>
                </a:effectLst>
                <a:latin typeface="Segoe Semibold" pitchFamily="34" charset="0"/>
              </a:rPr>
              <a:t> actual</a:t>
            </a:r>
            <a:endParaRPr lang="en-US" sz="2000" dirty="0">
              <a:effectLst>
                <a:outerShdw blurRad="279400" algn="ctr" rotWithShape="0">
                  <a:prstClr val="black">
                    <a:alpha val="75000"/>
                  </a:prstClr>
                </a:outerShdw>
                <a:reflection blurRad="6350" stA="55000" endA="300" endPos="45500" dir="5400000" sy="-100000" algn="bl" rotWithShape="0"/>
              </a:effectLst>
              <a:latin typeface="Segoe Semibold" pitchFamily="34" charset="0"/>
            </a:endParaRPr>
          </a:p>
        </p:txBody>
      </p:sp>
      <p:grpSp>
        <p:nvGrpSpPr>
          <p:cNvPr id="2" name="Group 61"/>
          <p:cNvGrpSpPr/>
          <p:nvPr/>
        </p:nvGrpSpPr>
        <p:grpSpPr>
          <a:xfrm>
            <a:off x="6297559" y="1219200"/>
            <a:ext cx="5749540" cy="451260"/>
            <a:chOff x="228600" y="6889899"/>
            <a:chExt cx="8348472" cy="451260"/>
          </a:xfrm>
          <a:solidFill>
            <a:srgbClr val="7030A0"/>
          </a:solidFill>
        </p:grpSpPr>
        <p:sp>
          <p:nvSpPr>
            <p:cNvPr id="43" name="Rounded Rectangle 42"/>
            <p:cNvSpPr/>
            <p:nvPr/>
          </p:nvSpPr>
          <p:spPr>
            <a:xfrm rot="5400000">
              <a:off x="4177206" y="2941293"/>
              <a:ext cx="451260" cy="8348472"/>
            </a:xfrm>
            <a:prstGeom prst="roundRect">
              <a:avLst>
                <a:gd name="adj" fmla="val 30623"/>
              </a:avLst>
            </a:prstGeom>
            <a:grpFill/>
            <a:ln>
              <a:solidFill>
                <a:srgbClr val="7030A0"/>
              </a:solidFill>
              <a:headEnd/>
              <a:tailEnd/>
            </a:ln>
          </p:spPr>
          <p:style>
            <a:lnRef idx="0">
              <a:schemeClr val="accent5"/>
            </a:lnRef>
            <a:fillRef idx="3">
              <a:schemeClr val="accent5"/>
            </a:fillRef>
            <a:effectRef idx="3">
              <a:schemeClr val="accent5"/>
            </a:effectRef>
            <a:fontRef idx="minor">
              <a:schemeClr val="lt1"/>
            </a:fontRef>
          </p:style>
          <p:txBody>
            <a:bodyPr vert="horz" wrap="square" lIns="76197" tIns="38098" rIns="76197" bIns="38098" numCol="1" anchor="t" anchorCtr="0" compatLnSpc="1">
              <a:prstTxWarp prst="textNoShape">
                <a:avLst/>
              </a:prstTxWarp>
            </a:bodyPr>
            <a:lstStyle/>
            <a:p>
              <a:pPr defTabSz="914363" fontAlgn="base">
                <a:lnSpc>
                  <a:spcPct val="90000"/>
                </a:lnSpc>
                <a:spcBef>
                  <a:spcPct val="0"/>
                </a:spcBef>
                <a:spcAft>
                  <a:spcPct val="0"/>
                </a:spcAft>
                <a:defRPr/>
              </a:pPr>
              <a:endParaRPr lang="en-US" dirty="0">
                <a:solidFill>
                  <a:schemeClr val="tx1"/>
                </a:solidFill>
                <a:latin typeface="Segoe"/>
              </a:endParaRPr>
            </a:p>
          </p:txBody>
        </p:sp>
        <p:sp>
          <p:nvSpPr>
            <p:cNvPr id="45" name="TextBox 11277"/>
            <p:cNvSpPr txBox="1">
              <a:spLocks noChangeArrowheads="1"/>
            </p:cNvSpPr>
            <p:nvPr/>
          </p:nvSpPr>
          <p:spPr bwMode="auto">
            <a:xfrm>
              <a:off x="572110" y="6977970"/>
              <a:ext cx="7410706" cy="276999"/>
            </a:xfrm>
            <a:prstGeom prst="rect">
              <a:avLst/>
            </a:prstGeom>
            <a:grpFill/>
            <a:ln w="9525">
              <a:solidFill>
                <a:srgbClr val="7030A0"/>
              </a:solidFill>
              <a:miter lim="800000"/>
              <a:headEnd/>
              <a:tailEnd/>
            </a:ln>
          </p:spPr>
          <p:txBody>
            <a:bodyPr lIns="0" tIns="0" rIns="0" bIns="0" anchor="ctr">
              <a:spAutoFit/>
            </a:bodyPr>
            <a:lstStyle/>
            <a:p>
              <a:pPr eaLnBrk="0" hangingPunct="0">
                <a:lnSpc>
                  <a:spcPct val="90000"/>
                </a:lnSpc>
              </a:pPr>
              <a:r>
                <a:rPr lang="en-US" sz="2000" dirty="0" err="1" smtClean="0">
                  <a:effectLst>
                    <a:outerShdw blurRad="279400" algn="ctr" rotWithShape="0">
                      <a:prstClr val="black">
                        <a:alpha val="75000"/>
                      </a:prstClr>
                    </a:outerShdw>
                    <a:reflection blurRad="6350" stA="55000" endA="300" endPos="45500" dir="5400000" sy="-100000" algn="bl" rotWithShape="0"/>
                  </a:effectLst>
                  <a:latin typeface="Segoe Semibold" pitchFamily="34" charset="0"/>
                </a:rPr>
                <a:t>Solución</a:t>
              </a:r>
              <a:r>
                <a:rPr lang="en-US" sz="2000" dirty="0" smtClean="0">
                  <a:effectLst>
                    <a:outerShdw blurRad="279400" algn="ctr" rotWithShape="0">
                      <a:prstClr val="black">
                        <a:alpha val="75000"/>
                      </a:prstClr>
                    </a:outerShdw>
                    <a:reflection blurRad="6350" stA="55000" endA="300" endPos="45500" dir="5400000" sy="-100000" algn="bl" rotWithShape="0"/>
                  </a:effectLst>
                  <a:latin typeface="Segoe Semibold" pitchFamily="34" charset="0"/>
                </a:rPr>
                <a:t> con Windows 7</a:t>
              </a:r>
            </a:p>
          </p:txBody>
        </p:sp>
      </p:grpSp>
      <p:sp>
        <p:nvSpPr>
          <p:cNvPr id="56" name="Rectangle 55"/>
          <p:cNvSpPr/>
          <p:nvPr/>
        </p:nvSpPr>
        <p:spPr>
          <a:xfrm>
            <a:off x="6399133" y="3962400"/>
            <a:ext cx="5586545" cy="2364750"/>
          </a:xfrm>
          <a:prstGeom prst="rect">
            <a:avLst/>
          </a:prstGeom>
        </p:spPr>
        <p:txBody>
          <a:bodyPr wrap="square">
            <a:spAutoFit/>
          </a:bodyPr>
          <a:lstStyle/>
          <a:p>
            <a:pPr marL="287338" lvl="1" indent="-277813" defTabSz="914363" fontAlgn="base">
              <a:lnSpc>
                <a:spcPct val="90000"/>
              </a:lnSpc>
              <a:spcBef>
                <a:spcPts val="1200"/>
              </a:spcBef>
              <a:spcAft>
                <a:spcPts val="100"/>
              </a:spcAft>
              <a:buBlip>
                <a:blip r:embed="rId3"/>
              </a:buBlip>
              <a:defRPr/>
            </a:pPr>
            <a:r>
              <a:rPr lang="en-US" sz="2000" dirty="0" smtClean="0">
                <a:solidFill>
                  <a:prstClr val="white"/>
                </a:solidFill>
                <a:effectLst>
                  <a:outerShdw blurRad="393700" algn="ctr" rotWithShape="0">
                    <a:prstClr val="black">
                      <a:alpha val="68000"/>
                    </a:prstClr>
                  </a:outerShdw>
                </a:effectLst>
              </a:rPr>
              <a:t>Extender </a:t>
            </a:r>
            <a:r>
              <a:rPr lang="en-US" sz="2000" dirty="0" err="1" smtClean="0">
                <a:solidFill>
                  <a:prstClr val="white"/>
                </a:solidFill>
                <a:effectLst>
                  <a:outerShdw blurRad="393700" algn="ctr" rotWithShape="0">
                    <a:prstClr val="black">
                      <a:alpha val="68000"/>
                    </a:prstClr>
                  </a:outerShdw>
                </a:effectLst>
              </a:rPr>
              <a:t>BitLocker</a:t>
            </a:r>
            <a:r>
              <a:rPr lang="en-US" sz="2000" dirty="0" smtClean="0">
                <a:solidFill>
                  <a:prstClr val="white"/>
                </a:solidFill>
                <a:effectLst>
                  <a:outerShdw blurRad="393700" algn="ctr" rotWithShape="0">
                    <a:prstClr val="black">
                      <a:alpha val="68000"/>
                    </a:prstClr>
                  </a:outerShdw>
                </a:effectLst>
              </a:rPr>
              <a:t> Drive Encryption a </a:t>
            </a:r>
            <a:r>
              <a:rPr lang="en-US" sz="2000" dirty="0" err="1" smtClean="0">
                <a:solidFill>
                  <a:prstClr val="white"/>
                </a:solidFill>
                <a:effectLst>
                  <a:outerShdw blurRad="393700" algn="ctr" rotWithShape="0">
                    <a:prstClr val="black">
                      <a:alpha val="68000"/>
                    </a:prstClr>
                  </a:outerShdw>
                </a:effectLst>
              </a:rPr>
              <a:t>dispositivos</a:t>
            </a:r>
            <a:r>
              <a:rPr lang="en-US" sz="2000" dirty="0" smtClean="0">
                <a:solidFill>
                  <a:prstClr val="white"/>
                </a:solidFill>
                <a:effectLst>
                  <a:outerShdw blurRad="393700" algn="ctr" rotWithShape="0">
                    <a:prstClr val="black">
                      <a:alpha val="68000"/>
                    </a:prstClr>
                  </a:outerShdw>
                </a:effectLst>
              </a:rPr>
              <a:t> </a:t>
            </a:r>
            <a:r>
              <a:rPr lang="en-US" sz="2000" dirty="0" err="1" smtClean="0">
                <a:solidFill>
                  <a:prstClr val="white"/>
                </a:solidFill>
                <a:effectLst>
                  <a:outerShdw blurRad="393700" algn="ctr" rotWithShape="0">
                    <a:prstClr val="black">
                      <a:alpha val="68000"/>
                    </a:prstClr>
                  </a:outerShdw>
                </a:effectLst>
              </a:rPr>
              <a:t>extraibles</a:t>
            </a:r>
            <a:r>
              <a:rPr lang="en-US" sz="2000" dirty="0" smtClean="0">
                <a:solidFill>
                  <a:prstClr val="white"/>
                </a:solidFill>
                <a:effectLst>
                  <a:outerShdw blurRad="393700" algn="ctr" rotWithShape="0">
                    <a:prstClr val="black">
                      <a:alpha val="68000"/>
                    </a:prstClr>
                  </a:outerShdw>
                </a:effectLst>
              </a:rPr>
              <a:t> </a:t>
            </a:r>
            <a:r>
              <a:rPr lang="en-US" sz="2000" dirty="0" err="1" smtClean="0">
                <a:solidFill>
                  <a:prstClr val="white"/>
                </a:solidFill>
                <a:effectLst>
                  <a:outerShdw blurRad="393700" algn="ctr" rotWithShape="0">
                    <a:prstClr val="black">
                      <a:alpha val="68000"/>
                    </a:prstClr>
                  </a:outerShdw>
                </a:effectLst>
              </a:rPr>
              <a:t>como</a:t>
            </a:r>
            <a:r>
              <a:rPr lang="en-US" sz="2000" dirty="0" smtClean="0">
                <a:solidFill>
                  <a:prstClr val="white"/>
                </a:solidFill>
                <a:effectLst>
                  <a:outerShdw blurRad="393700" algn="ctr" rotWithShape="0">
                    <a:prstClr val="black">
                      <a:alpha val="68000"/>
                    </a:prstClr>
                  </a:outerShdw>
                </a:effectLst>
              </a:rPr>
              <a:t> </a:t>
            </a:r>
            <a:r>
              <a:rPr lang="en-US" sz="2000" dirty="0" err="1" smtClean="0">
                <a:solidFill>
                  <a:prstClr val="white"/>
                </a:solidFill>
                <a:effectLst>
                  <a:outerShdw blurRad="393700" algn="ctr" rotWithShape="0">
                    <a:prstClr val="black">
                      <a:alpha val="68000"/>
                    </a:prstClr>
                  </a:outerShdw>
                </a:effectLst>
              </a:rPr>
              <a:t>memorias</a:t>
            </a:r>
            <a:r>
              <a:rPr lang="en-US" sz="2000" dirty="0" smtClean="0">
                <a:solidFill>
                  <a:prstClr val="white"/>
                </a:solidFill>
                <a:effectLst>
                  <a:outerShdw blurRad="393700" algn="ctr" rotWithShape="0">
                    <a:prstClr val="black">
                      <a:alpha val="68000"/>
                    </a:prstClr>
                  </a:outerShdw>
                </a:effectLst>
              </a:rPr>
              <a:t> USB</a:t>
            </a:r>
          </a:p>
          <a:p>
            <a:pPr marL="287338" lvl="1" indent="-277813" defTabSz="914363" fontAlgn="base">
              <a:lnSpc>
                <a:spcPct val="90000"/>
              </a:lnSpc>
              <a:spcBef>
                <a:spcPts val="1200"/>
              </a:spcBef>
              <a:spcAft>
                <a:spcPts val="100"/>
              </a:spcAft>
              <a:buBlip>
                <a:blip r:embed="rId3"/>
              </a:buBlip>
              <a:defRPr/>
            </a:pPr>
            <a:r>
              <a:rPr lang="en-US" sz="2000" dirty="0" err="1" smtClean="0">
                <a:solidFill>
                  <a:prstClr val="white"/>
                </a:solidFill>
                <a:effectLst>
                  <a:outerShdw blurRad="393700" algn="ctr" rotWithShape="0">
                    <a:prstClr val="black">
                      <a:alpha val="68000"/>
                    </a:prstClr>
                  </a:outerShdw>
                </a:effectLst>
              </a:rPr>
              <a:t>Creación</a:t>
            </a:r>
            <a:r>
              <a:rPr lang="en-US" sz="2000" dirty="0" smtClean="0">
                <a:solidFill>
                  <a:prstClr val="white"/>
                </a:solidFill>
                <a:effectLst>
                  <a:outerShdw blurRad="393700" algn="ctr" rotWithShape="0">
                    <a:prstClr val="black">
                      <a:alpha val="68000"/>
                    </a:prstClr>
                  </a:outerShdw>
                </a:effectLst>
              </a:rPr>
              <a:t> de </a:t>
            </a:r>
            <a:r>
              <a:rPr lang="en-US" sz="2000" dirty="0" err="1" smtClean="0">
                <a:solidFill>
                  <a:prstClr val="white"/>
                </a:solidFill>
                <a:effectLst>
                  <a:outerShdw blurRad="393700" algn="ctr" rotWithShape="0">
                    <a:prstClr val="black">
                      <a:alpha val="68000"/>
                    </a:prstClr>
                  </a:outerShdw>
                </a:effectLst>
              </a:rPr>
              <a:t>políticas</a:t>
            </a:r>
            <a:r>
              <a:rPr lang="en-US" sz="2000" dirty="0" smtClean="0">
                <a:solidFill>
                  <a:prstClr val="white"/>
                </a:solidFill>
                <a:effectLst>
                  <a:outerShdw blurRad="393700" algn="ctr" rotWithShape="0">
                    <a:prstClr val="black">
                      <a:alpha val="68000"/>
                    </a:prstClr>
                  </a:outerShdw>
                </a:effectLst>
              </a:rPr>
              <a:t> de </a:t>
            </a:r>
            <a:r>
              <a:rPr lang="en-US" sz="2000" dirty="0" err="1" smtClean="0">
                <a:solidFill>
                  <a:prstClr val="white"/>
                </a:solidFill>
                <a:effectLst>
                  <a:outerShdw blurRad="393700" algn="ctr" rotWithShape="0">
                    <a:prstClr val="black">
                      <a:alpha val="68000"/>
                    </a:prstClr>
                  </a:outerShdw>
                </a:effectLst>
              </a:rPr>
              <a:t>grupo</a:t>
            </a:r>
            <a:r>
              <a:rPr lang="en-US" sz="2000" dirty="0" smtClean="0">
                <a:solidFill>
                  <a:prstClr val="white"/>
                </a:solidFill>
                <a:effectLst>
                  <a:outerShdw blurRad="393700" algn="ctr" rotWithShape="0">
                    <a:prstClr val="black">
                      <a:alpha val="68000"/>
                    </a:prstClr>
                  </a:outerShdw>
                </a:effectLst>
              </a:rPr>
              <a:t> </a:t>
            </a:r>
            <a:r>
              <a:rPr lang="en-US" sz="2000" dirty="0" err="1" smtClean="0">
                <a:solidFill>
                  <a:prstClr val="white"/>
                </a:solidFill>
                <a:effectLst>
                  <a:outerShdw blurRad="393700" algn="ctr" rotWithShape="0">
                    <a:prstClr val="black">
                      <a:alpha val="68000"/>
                    </a:prstClr>
                  </a:outerShdw>
                </a:effectLst>
              </a:rPr>
              <a:t>para</a:t>
            </a:r>
            <a:r>
              <a:rPr lang="en-US" sz="2000" dirty="0" smtClean="0">
                <a:solidFill>
                  <a:prstClr val="white"/>
                </a:solidFill>
                <a:effectLst>
                  <a:outerShdw blurRad="393700" algn="ctr" rotWithShape="0">
                    <a:prstClr val="black">
                      <a:alpha val="68000"/>
                    </a:prstClr>
                  </a:outerShdw>
                </a:effectLst>
              </a:rPr>
              <a:t> </a:t>
            </a:r>
            <a:r>
              <a:rPr lang="en-US" sz="2000" dirty="0" err="1" smtClean="0">
                <a:solidFill>
                  <a:prstClr val="white"/>
                </a:solidFill>
                <a:effectLst>
                  <a:outerShdw blurRad="393700" algn="ctr" rotWithShape="0">
                    <a:prstClr val="black">
                      <a:alpha val="68000"/>
                    </a:prstClr>
                  </a:outerShdw>
                </a:effectLst>
              </a:rPr>
              <a:t>habilitar</a:t>
            </a:r>
            <a:r>
              <a:rPr lang="en-US" sz="2000" dirty="0" smtClean="0">
                <a:solidFill>
                  <a:prstClr val="white"/>
                </a:solidFill>
                <a:effectLst>
                  <a:outerShdw blurRad="393700" algn="ctr" rotWithShape="0">
                    <a:prstClr val="black">
                      <a:alpha val="68000"/>
                    </a:prstClr>
                  </a:outerShdw>
                </a:effectLst>
              </a:rPr>
              <a:t> el </a:t>
            </a:r>
            <a:r>
              <a:rPr lang="en-US" sz="2000" dirty="0" err="1" smtClean="0">
                <a:solidFill>
                  <a:prstClr val="white"/>
                </a:solidFill>
                <a:effectLst>
                  <a:outerShdw blurRad="393700" algn="ctr" rotWithShape="0">
                    <a:prstClr val="black">
                      <a:alpha val="68000"/>
                    </a:prstClr>
                  </a:outerShdw>
                </a:effectLst>
              </a:rPr>
              <a:t>uso</a:t>
            </a:r>
            <a:r>
              <a:rPr lang="en-US" sz="2000" dirty="0" smtClean="0">
                <a:solidFill>
                  <a:prstClr val="white"/>
                </a:solidFill>
                <a:effectLst>
                  <a:outerShdw blurRad="393700" algn="ctr" rotWithShape="0">
                    <a:prstClr val="black">
                      <a:alpha val="68000"/>
                    </a:prstClr>
                  </a:outerShdw>
                </a:effectLst>
              </a:rPr>
              <a:t> </a:t>
            </a:r>
            <a:r>
              <a:rPr lang="en-US" sz="2000" dirty="0" err="1" smtClean="0">
                <a:solidFill>
                  <a:prstClr val="white"/>
                </a:solidFill>
                <a:effectLst>
                  <a:outerShdw blurRad="393700" algn="ctr" rotWithShape="0">
                    <a:prstClr val="black">
                      <a:alpha val="68000"/>
                    </a:prstClr>
                  </a:outerShdw>
                </a:effectLst>
              </a:rPr>
              <a:t>obligatorio</a:t>
            </a:r>
            <a:r>
              <a:rPr lang="en-US" sz="2000" dirty="0" smtClean="0">
                <a:solidFill>
                  <a:prstClr val="white"/>
                </a:solidFill>
                <a:effectLst>
                  <a:outerShdw blurRad="393700" algn="ctr" rotWithShape="0">
                    <a:prstClr val="black">
                      <a:alpha val="68000"/>
                    </a:prstClr>
                  </a:outerShdw>
                </a:effectLst>
              </a:rPr>
              <a:t> de </a:t>
            </a:r>
            <a:r>
              <a:rPr lang="en-US" sz="2000" dirty="0" err="1" smtClean="0">
                <a:solidFill>
                  <a:prstClr val="white"/>
                </a:solidFill>
                <a:effectLst>
                  <a:outerShdw blurRad="393700" algn="ctr" rotWithShape="0">
                    <a:prstClr val="black">
                      <a:alpha val="68000"/>
                    </a:prstClr>
                  </a:outerShdw>
                </a:effectLst>
              </a:rPr>
              <a:t>encriptación</a:t>
            </a:r>
            <a:r>
              <a:rPr lang="en-US" sz="2000" dirty="0" smtClean="0">
                <a:solidFill>
                  <a:prstClr val="white"/>
                </a:solidFill>
                <a:effectLst>
                  <a:outerShdw blurRad="393700" algn="ctr" rotWithShape="0">
                    <a:prstClr val="black">
                      <a:alpha val="68000"/>
                    </a:prstClr>
                  </a:outerShdw>
                </a:effectLst>
              </a:rPr>
              <a:t> y </a:t>
            </a:r>
            <a:r>
              <a:rPr lang="en-US" sz="2000" dirty="0" err="1" smtClean="0">
                <a:solidFill>
                  <a:prstClr val="white"/>
                </a:solidFill>
                <a:effectLst>
                  <a:outerShdw blurRad="393700" algn="ctr" rotWithShape="0">
                    <a:prstClr val="black">
                      <a:alpha val="68000"/>
                    </a:prstClr>
                  </a:outerShdw>
                </a:effectLst>
              </a:rPr>
              <a:t>bloqueo</a:t>
            </a:r>
            <a:r>
              <a:rPr lang="en-US" sz="2000" dirty="0" smtClean="0">
                <a:solidFill>
                  <a:prstClr val="white"/>
                </a:solidFill>
                <a:effectLst>
                  <a:outerShdw blurRad="393700" algn="ctr" rotWithShape="0">
                    <a:prstClr val="black">
                      <a:alpha val="68000"/>
                    </a:prstClr>
                  </a:outerShdw>
                </a:effectLst>
              </a:rPr>
              <a:t> de </a:t>
            </a:r>
            <a:r>
              <a:rPr lang="en-US" sz="2000" dirty="0" err="1" smtClean="0">
                <a:solidFill>
                  <a:prstClr val="white"/>
                </a:solidFill>
                <a:effectLst>
                  <a:outerShdw blurRad="393700" algn="ctr" rotWithShape="0">
                    <a:prstClr val="black">
                      <a:alpha val="68000"/>
                    </a:prstClr>
                  </a:outerShdw>
                </a:effectLst>
              </a:rPr>
              <a:t>unidades</a:t>
            </a:r>
            <a:r>
              <a:rPr lang="en-US" sz="2000" dirty="0" smtClean="0">
                <a:solidFill>
                  <a:prstClr val="white"/>
                </a:solidFill>
                <a:effectLst>
                  <a:outerShdw blurRad="393700" algn="ctr" rotWithShape="0">
                    <a:prstClr val="black">
                      <a:alpha val="68000"/>
                    </a:prstClr>
                  </a:outerShdw>
                </a:effectLst>
              </a:rPr>
              <a:t> no </a:t>
            </a:r>
            <a:r>
              <a:rPr lang="en-US" sz="2000" dirty="0" err="1" smtClean="0">
                <a:solidFill>
                  <a:prstClr val="white"/>
                </a:solidFill>
                <a:effectLst>
                  <a:outerShdw blurRad="393700" algn="ctr" rotWithShape="0">
                    <a:prstClr val="black">
                      <a:alpha val="68000"/>
                    </a:prstClr>
                  </a:outerShdw>
                </a:effectLst>
              </a:rPr>
              <a:t>encriptadas</a:t>
            </a:r>
            <a:endParaRPr lang="en-US" sz="2000" dirty="0" smtClean="0">
              <a:solidFill>
                <a:prstClr val="white"/>
              </a:solidFill>
              <a:effectLst>
                <a:outerShdw blurRad="393700" algn="ctr" rotWithShape="0">
                  <a:prstClr val="black">
                    <a:alpha val="68000"/>
                  </a:prstClr>
                </a:outerShdw>
              </a:effectLst>
            </a:endParaRPr>
          </a:p>
          <a:p>
            <a:pPr marL="287338" lvl="1" indent="-277813" defTabSz="914363" fontAlgn="base">
              <a:lnSpc>
                <a:spcPct val="90000"/>
              </a:lnSpc>
              <a:spcBef>
                <a:spcPts val="1200"/>
              </a:spcBef>
              <a:spcAft>
                <a:spcPts val="100"/>
              </a:spcAft>
              <a:buBlip>
                <a:blip r:embed="rId3"/>
              </a:buBlip>
              <a:defRPr/>
            </a:pPr>
            <a:r>
              <a:rPr lang="en-US" sz="2000" dirty="0" err="1" smtClean="0">
                <a:solidFill>
                  <a:prstClr val="white"/>
                </a:solidFill>
                <a:effectLst>
                  <a:outerShdw blurRad="393700" algn="ctr" rotWithShape="0">
                    <a:prstClr val="black">
                      <a:alpha val="68000"/>
                    </a:prstClr>
                  </a:outerShdw>
                </a:effectLst>
              </a:rPr>
              <a:t>Simplificar</a:t>
            </a:r>
            <a:r>
              <a:rPr lang="en-US" sz="2000" dirty="0" smtClean="0">
                <a:solidFill>
                  <a:prstClr val="white"/>
                </a:solidFill>
                <a:effectLst>
                  <a:outerShdw blurRad="393700" algn="ctr" rotWithShape="0">
                    <a:prstClr val="black">
                      <a:alpha val="68000"/>
                    </a:prstClr>
                  </a:outerShdw>
                </a:effectLst>
              </a:rPr>
              <a:t> la </a:t>
            </a:r>
            <a:r>
              <a:rPr lang="en-US" sz="2000" dirty="0" err="1" smtClean="0">
                <a:solidFill>
                  <a:prstClr val="white"/>
                </a:solidFill>
                <a:effectLst>
                  <a:outerShdw blurRad="393700" algn="ctr" rotWithShape="0">
                    <a:prstClr val="black">
                      <a:alpha val="68000"/>
                    </a:prstClr>
                  </a:outerShdw>
                </a:effectLst>
              </a:rPr>
              <a:t>configuración</a:t>
            </a:r>
            <a:r>
              <a:rPr lang="en-US" sz="2000" dirty="0" smtClean="0">
                <a:solidFill>
                  <a:prstClr val="white"/>
                </a:solidFill>
                <a:effectLst>
                  <a:outerShdw blurRad="393700" algn="ctr" rotWithShape="0">
                    <a:prstClr val="black">
                      <a:alpha val="68000"/>
                    </a:prstClr>
                  </a:outerShdw>
                </a:effectLst>
              </a:rPr>
              <a:t> de </a:t>
            </a:r>
            <a:r>
              <a:rPr lang="en-US" sz="2000" dirty="0" err="1" smtClean="0">
                <a:solidFill>
                  <a:prstClr val="white"/>
                </a:solidFill>
                <a:effectLst>
                  <a:outerShdw blurRad="393700" algn="ctr" rotWithShape="0">
                    <a:prstClr val="black">
                      <a:alpha val="68000"/>
                    </a:prstClr>
                  </a:outerShdw>
                </a:effectLst>
              </a:rPr>
              <a:t>BitLocker</a:t>
            </a:r>
            <a:r>
              <a:rPr lang="en-US" sz="2000" dirty="0" smtClean="0">
                <a:solidFill>
                  <a:prstClr val="white"/>
                </a:solidFill>
                <a:effectLst>
                  <a:outerShdw blurRad="393700" algn="ctr" rotWithShape="0">
                    <a:prstClr val="black">
                      <a:alpha val="68000"/>
                    </a:prstClr>
                  </a:outerShdw>
                </a:effectLst>
              </a:rPr>
              <a:t> en </a:t>
            </a:r>
            <a:r>
              <a:rPr lang="en-US" sz="2000" dirty="0" err="1" smtClean="0">
                <a:solidFill>
                  <a:prstClr val="white"/>
                </a:solidFill>
                <a:effectLst>
                  <a:outerShdw blurRad="393700" algn="ctr" rotWithShape="0">
                    <a:prstClr val="black">
                      <a:alpha val="68000"/>
                    </a:prstClr>
                  </a:outerShdw>
                </a:effectLst>
              </a:rPr>
              <a:t>particiones</a:t>
            </a:r>
            <a:r>
              <a:rPr lang="en-US" sz="2000" dirty="0" smtClean="0">
                <a:solidFill>
                  <a:prstClr val="white"/>
                </a:solidFill>
                <a:effectLst>
                  <a:outerShdw blurRad="393700" algn="ctr" rotWithShape="0">
                    <a:prstClr val="black">
                      <a:alpha val="68000"/>
                    </a:prstClr>
                  </a:outerShdw>
                </a:effectLst>
              </a:rPr>
              <a:t> </a:t>
            </a:r>
            <a:r>
              <a:rPr lang="en-US" sz="2000" dirty="0" err="1" smtClean="0">
                <a:solidFill>
                  <a:prstClr val="white"/>
                </a:solidFill>
                <a:effectLst>
                  <a:outerShdw blurRad="393700" algn="ctr" rotWithShape="0">
                    <a:prstClr val="black">
                      <a:alpha val="68000"/>
                    </a:prstClr>
                  </a:outerShdw>
                </a:effectLst>
              </a:rPr>
              <a:t>primarias</a:t>
            </a:r>
            <a:endParaRPr lang="en-US" sz="2000" dirty="0" smtClean="0">
              <a:solidFill>
                <a:prstClr val="white"/>
              </a:solidFill>
              <a:effectLst>
                <a:outerShdw blurRad="393700" algn="ctr" rotWithShape="0">
                  <a:prstClr val="black">
                    <a:alpha val="68000"/>
                  </a:prstClr>
                </a:outerShdw>
              </a:effectLst>
            </a:endParaRPr>
          </a:p>
        </p:txBody>
      </p:sp>
      <p:sp>
        <p:nvSpPr>
          <p:cNvPr id="58" name="TextBox 11277"/>
          <p:cNvSpPr txBox="1">
            <a:spLocks noChangeArrowheads="1"/>
          </p:cNvSpPr>
          <p:nvPr/>
        </p:nvSpPr>
        <p:spPr bwMode="auto">
          <a:xfrm>
            <a:off x="6645147" y="1780458"/>
            <a:ext cx="5114298" cy="249299"/>
          </a:xfrm>
          <a:prstGeom prst="rect">
            <a:avLst/>
          </a:prstGeom>
          <a:noFill/>
          <a:ln w="9525">
            <a:noFill/>
            <a:miter lim="800000"/>
            <a:headEnd/>
            <a:tailEnd/>
          </a:ln>
        </p:spPr>
        <p:txBody>
          <a:bodyPr wrap="square" lIns="0" tIns="0" rIns="0" bIns="0" anchor="ctr">
            <a:spAutoFit/>
          </a:bodyPr>
          <a:lstStyle/>
          <a:p>
            <a:pPr fontAlgn="base">
              <a:lnSpc>
                <a:spcPct val="90000"/>
              </a:lnSpc>
              <a:spcBef>
                <a:spcPct val="0"/>
              </a:spcBef>
              <a:spcAft>
                <a:spcPct val="0"/>
              </a:spcAft>
              <a:defRPr/>
            </a:pPr>
            <a:r>
              <a:rPr lang="en-US" dirty="0" smtClean="0">
                <a:effectLst/>
                <a:latin typeface="Segoe Semibold" pitchFamily="34" charset="0"/>
              </a:rPr>
              <a:t>BitLocker To Go</a:t>
            </a:r>
            <a:endParaRPr lang="en-US" baseline="30000" dirty="0">
              <a:effectLst/>
              <a:latin typeface="Segoe Semibold" pitchFamily="34" charset="0"/>
            </a:endParaRPr>
          </a:p>
        </p:txBody>
      </p:sp>
      <p:grpSp>
        <p:nvGrpSpPr>
          <p:cNvPr id="3" name="Group 38"/>
          <p:cNvGrpSpPr/>
          <p:nvPr/>
        </p:nvGrpSpPr>
        <p:grpSpPr>
          <a:xfrm>
            <a:off x="1117310" y="1752600"/>
            <a:ext cx="3986502" cy="1669197"/>
            <a:chOff x="4876800" y="2438400"/>
            <a:chExt cx="2939577" cy="1211995"/>
          </a:xfrm>
        </p:grpSpPr>
        <p:grpSp>
          <p:nvGrpSpPr>
            <p:cNvPr id="4" name="Group 64"/>
            <p:cNvGrpSpPr/>
            <p:nvPr/>
          </p:nvGrpSpPr>
          <p:grpSpPr>
            <a:xfrm>
              <a:off x="4876800" y="2590800"/>
              <a:ext cx="1327447" cy="939288"/>
              <a:chOff x="4876800" y="2590800"/>
              <a:chExt cx="1327447" cy="939288"/>
            </a:xfrm>
          </p:grpSpPr>
          <p:pic>
            <p:nvPicPr>
              <p:cNvPr id="69" name="Rectangle 11308" descr="D:\Clip_Installer\DVD_ART\BoxShots_Logos\Windows Vista\Windows Vista Logo Horizontal W.png"/>
              <p:cNvPicPr>
                <a:picLocks noChangeAspect="1" noChangeArrowheads="1"/>
              </p:cNvPicPr>
              <p:nvPr/>
            </p:nvPicPr>
            <p:blipFill>
              <a:blip r:embed="rId4" cstate="print"/>
              <a:srcRect/>
              <a:stretch>
                <a:fillRect/>
              </a:stretch>
            </p:blipFill>
            <p:spPr bwMode="auto">
              <a:xfrm>
                <a:off x="4876800" y="3276600"/>
                <a:ext cx="1327447" cy="253488"/>
              </a:xfrm>
              <a:prstGeom prst="rect">
                <a:avLst/>
              </a:prstGeom>
              <a:noFill/>
              <a:ln w="9525">
                <a:noFill/>
                <a:miter lim="800000"/>
                <a:headEnd/>
                <a:tailEnd/>
              </a:ln>
            </p:spPr>
          </p:pic>
          <p:grpSp>
            <p:nvGrpSpPr>
              <p:cNvPr id="5" name="Group 58"/>
              <p:cNvGrpSpPr/>
              <p:nvPr/>
            </p:nvGrpSpPr>
            <p:grpSpPr>
              <a:xfrm>
                <a:off x="5029200" y="2590800"/>
                <a:ext cx="998454" cy="552450"/>
                <a:chOff x="5029200" y="2362200"/>
                <a:chExt cx="998454" cy="552450"/>
              </a:xfrm>
            </p:grpSpPr>
            <p:pic>
              <p:nvPicPr>
                <p:cNvPr id="71" name="Picture 12" descr="E:\DVD_ART34\Artwork_Imagery\Icons - Illustrations\_WINDOWS SERVER ICONS\Hardware\Hard  Drive storage.png"/>
                <p:cNvPicPr>
                  <a:picLocks noChangeAspect="1" noChangeArrowheads="1"/>
                </p:cNvPicPr>
                <p:nvPr/>
              </p:nvPicPr>
              <p:blipFill>
                <a:blip r:embed="rId5" cstate="print"/>
                <a:srcRect/>
                <a:stretch>
                  <a:fillRect/>
                </a:stretch>
              </p:blipFill>
              <p:spPr bwMode="auto">
                <a:xfrm>
                  <a:off x="5029200" y="2438400"/>
                  <a:ext cx="998454" cy="476250"/>
                </a:xfrm>
                <a:prstGeom prst="rect">
                  <a:avLst/>
                </a:prstGeom>
                <a:noFill/>
              </p:spPr>
            </p:pic>
            <p:pic>
              <p:nvPicPr>
                <p:cNvPr id="72" name="Picture 2" descr="\\eventsql\dvd\Online_ART\DVD_ART34\Artwork_Imagery\Icons - Illustrations\_WINDOWS VISTA ICONS\Keys secure security.png"/>
                <p:cNvPicPr>
                  <a:picLocks noChangeAspect="1" noChangeArrowheads="1"/>
                </p:cNvPicPr>
                <p:nvPr/>
              </p:nvPicPr>
              <p:blipFill>
                <a:blip r:embed="rId6" cstate="print"/>
                <a:srcRect/>
                <a:stretch>
                  <a:fillRect/>
                </a:stretch>
              </p:blipFill>
              <p:spPr bwMode="auto">
                <a:xfrm>
                  <a:off x="5486400" y="2362200"/>
                  <a:ext cx="381000" cy="381000"/>
                </a:xfrm>
                <a:prstGeom prst="rect">
                  <a:avLst/>
                </a:prstGeom>
                <a:noFill/>
              </p:spPr>
            </p:pic>
            <p:pic>
              <p:nvPicPr>
                <p:cNvPr id="83" name="Picture 15" descr="E:\DVD_ART34\Artwork_Imagery\Icons - Illustrations\_VIRTUALIZATION ICONS\Windows Logo.png"/>
                <p:cNvPicPr>
                  <a:picLocks noChangeAspect="1" noChangeArrowheads="1"/>
                </p:cNvPicPr>
                <p:nvPr/>
              </p:nvPicPr>
              <p:blipFill>
                <a:blip r:embed="rId7" cstate="print"/>
                <a:srcRect/>
                <a:stretch>
                  <a:fillRect/>
                </a:stretch>
              </p:blipFill>
              <p:spPr bwMode="auto">
                <a:xfrm>
                  <a:off x="5029200" y="2514600"/>
                  <a:ext cx="248450" cy="228600"/>
                </a:xfrm>
                <a:prstGeom prst="rect">
                  <a:avLst/>
                </a:prstGeom>
                <a:noFill/>
              </p:spPr>
            </p:pic>
          </p:grpSp>
        </p:grpSp>
        <p:grpSp>
          <p:nvGrpSpPr>
            <p:cNvPr id="6" name="Group 65"/>
            <p:cNvGrpSpPr/>
            <p:nvPr/>
          </p:nvGrpSpPr>
          <p:grpSpPr>
            <a:xfrm>
              <a:off x="6463827" y="2438400"/>
              <a:ext cx="1352550" cy="1211995"/>
              <a:chOff x="6463827" y="2438400"/>
              <a:chExt cx="1352550" cy="1211995"/>
            </a:xfrm>
          </p:grpSpPr>
          <p:pic>
            <p:nvPicPr>
              <p:cNvPr id="46" name="Picture 3" descr="E:\DVD_ART34\Logos\Windows Vista\Windows Vista - with Service Pack 1\Windows Vista with Service Pack SP1 1  logo r.png"/>
              <p:cNvPicPr>
                <a:picLocks noChangeAspect="1" noChangeArrowheads="1"/>
              </p:cNvPicPr>
              <p:nvPr/>
            </p:nvPicPr>
            <p:blipFill>
              <a:blip r:embed="rId8" cstate="print"/>
              <a:srcRect/>
              <a:stretch>
                <a:fillRect/>
              </a:stretch>
            </p:blipFill>
            <p:spPr bwMode="auto">
              <a:xfrm>
                <a:off x="6463827" y="3276600"/>
                <a:ext cx="1352550" cy="373795"/>
              </a:xfrm>
              <a:prstGeom prst="rect">
                <a:avLst/>
              </a:prstGeom>
              <a:noFill/>
            </p:spPr>
          </p:pic>
          <p:grpSp>
            <p:nvGrpSpPr>
              <p:cNvPr id="7" name="Group 63"/>
              <p:cNvGrpSpPr/>
              <p:nvPr/>
            </p:nvGrpSpPr>
            <p:grpSpPr>
              <a:xfrm>
                <a:off x="6705600" y="2438400"/>
                <a:ext cx="998454" cy="857250"/>
                <a:chOff x="6705600" y="2286000"/>
                <a:chExt cx="998454" cy="857250"/>
              </a:xfrm>
            </p:grpSpPr>
            <p:grpSp>
              <p:nvGrpSpPr>
                <p:cNvPr id="8" name="Group 24"/>
                <p:cNvGrpSpPr/>
                <p:nvPr/>
              </p:nvGrpSpPr>
              <p:grpSpPr>
                <a:xfrm>
                  <a:off x="6705600" y="2514600"/>
                  <a:ext cx="998454" cy="628650"/>
                  <a:chOff x="5410200" y="4038600"/>
                  <a:chExt cx="998454" cy="628650"/>
                </a:xfrm>
              </p:grpSpPr>
              <p:pic>
                <p:nvPicPr>
                  <p:cNvPr id="67" name="Picture 12" descr="E:\DVD_ART34\Artwork_Imagery\Icons - Illustrations\_WINDOWS SERVER ICONS\Hardware\Hard  Drive storage.png"/>
                  <p:cNvPicPr>
                    <a:picLocks noChangeAspect="1" noChangeArrowheads="1"/>
                  </p:cNvPicPr>
                  <p:nvPr/>
                </p:nvPicPr>
                <p:blipFill>
                  <a:blip r:embed="rId5" cstate="print"/>
                  <a:srcRect/>
                  <a:stretch>
                    <a:fillRect/>
                  </a:stretch>
                </p:blipFill>
                <p:spPr bwMode="auto">
                  <a:xfrm>
                    <a:off x="5410200" y="4191000"/>
                    <a:ext cx="998454" cy="476250"/>
                  </a:xfrm>
                  <a:prstGeom prst="rect">
                    <a:avLst/>
                  </a:prstGeom>
                  <a:noFill/>
                </p:spPr>
              </p:pic>
              <p:pic>
                <p:nvPicPr>
                  <p:cNvPr id="68" name="Picture 12" descr="E:\DVD_ART34\Artwork_Imagery\Icons - Illustrations\_WINDOWS SERVER ICONS\Hardware\Hard  Drive storage.png"/>
                  <p:cNvPicPr>
                    <a:picLocks noChangeAspect="1" noChangeArrowheads="1"/>
                  </p:cNvPicPr>
                  <p:nvPr/>
                </p:nvPicPr>
                <p:blipFill>
                  <a:blip r:embed="rId5" cstate="print"/>
                  <a:srcRect/>
                  <a:stretch>
                    <a:fillRect/>
                  </a:stretch>
                </p:blipFill>
                <p:spPr bwMode="auto">
                  <a:xfrm>
                    <a:off x="5410200" y="4038600"/>
                    <a:ext cx="998454" cy="476250"/>
                  </a:xfrm>
                  <a:prstGeom prst="rect">
                    <a:avLst/>
                  </a:prstGeom>
                  <a:noFill/>
                </p:spPr>
              </p:pic>
            </p:grpSp>
            <p:grpSp>
              <p:nvGrpSpPr>
                <p:cNvPr id="9" name="Group 59"/>
                <p:cNvGrpSpPr/>
                <p:nvPr/>
              </p:nvGrpSpPr>
              <p:grpSpPr>
                <a:xfrm>
                  <a:off x="6705600" y="2286000"/>
                  <a:ext cx="998454" cy="552450"/>
                  <a:chOff x="5029200" y="2362200"/>
                  <a:chExt cx="998454" cy="552450"/>
                </a:xfrm>
              </p:grpSpPr>
              <p:pic>
                <p:nvPicPr>
                  <p:cNvPr id="64" name="Picture 12" descr="E:\DVD_ART34\Artwork_Imagery\Icons - Illustrations\_WINDOWS SERVER ICONS\Hardware\Hard  Drive storage.png"/>
                  <p:cNvPicPr>
                    <a:picLocks noChangeAspect="1" noChangeArrowheads="1"/>
                  </p:cNvPicPr>
                  <p:nvPr/>
                </p:nvPicPr>
                <p:blipFill>
                  <a:blip r:embed="rId5" cstate="print"/>
                  <a:srcRect/>
                  <a:stretch>
                    <a:fillRect/>
                  </a:stretch>
                </p:blipFill>
                <p:spPr bwMode="auto">
                  <a:xfrm>
                    <a:off x="5029200" y="2438400"/>
                    <a:ext cx="998454" cy="476250"/>
                  </a:xfrm>
                  <a:prstGeom prst="rect">
                    <a:avLst/>
                  </a:prstGeom>
                  <a:noFill/>
                </p:spPr>
              </p:pic>
              <p:pic>
                <p:nvPicPr>
                  <p:cNvPr id="65" name="Picture 2" descr="\\eventsql\dvd\Online_ART\DVD_ART34\Artwork_Imagery\Icons - Illustrations\_WINDOWS VISTA ICONS\Keys secure security.png"/>
                  <p:cNvPicPr>
                    <a:picLocks noChangeAspect="1" noChangeArrowheads="1"/>
                  </p:cNvPicPr>
                  <p:nvPr/>
                </p:nvPicPr>
                <p:blipFill>
                  <a:blip r:embed="rId6" cstate="print"/>
                  <a:srcRect/>
                  <a:stretch>
                    <a:fillRect/>
                  </a:stretch>
                </p:blipFill>
                <p:spPr bwMode="auto">
                  <a:xfrm>
                    <a:off x="5486400" y="2362200"/>
                    <a:ext cx="381000" cy="381000"/>
                  </a:xfrm>
                  <a:prstGeom prst="rect">
                    <a:avLst/>
                  </a:prstGeom>
                  <a:noFill/>
                </p:spPr>
              </p:pic>
              <p:pic>
                <p:nvPicPr>
                  <p:cNvPr id="66" name="Picture 15" descr="E:\DVD_ART34\Artwork_Imagery\Icons - Illustrations\_VIRTUALIZATION ICONS\Windows Logo.png"/>
                  <p:cNvPicPr>
                    <a:picLocks noChangeAspect="1" noChangeArrowheads="1"/>
                  </p:cNvPicPr>
                  <p:nvPr/>
                </p:nvPicPr>
                <p:blipFill>
                  <a:blip r:embed="rId7" cstate="print"/>
                  <a:srcRect/>
                  <a:stretch>
                    <a:fillRect/>
                  </a:stretch>
                </p:blipFill>
                <p:spPr bwMode="auto">
                  <a:xfrm>
                    <a:off x="5029200" y="2514600"/>
                    <a:ext cx="248450" cy="228600"/>
                  </a:xfrm>
                  <a:prstGeom prst="rect">
                    <a:avLst/>
                  </a:prstGeom>
                  <a:noFill/>
                </p:spPr>
              </p:pic>
            </p:grpSp>
          </p:grpSp>
        </p:grpSp>
      </p:grpSp>
      <p:grpSp>
        <p:nvGrpSpPr>
          <p:cNvPr id="10" name="Group 83"/>
          <p:cNvGrpSpPr/>
          <p:nvPr/>
        </p:nvGrpSpPr>
        <p:grpSpPr>
          <a:xfrm>
            <a:off x="7414869" y="2149209"/>
            <a:ext cx="3526593" cy="1508391"/>
            <a:chOff x="5486400" y="2438400"/>
            <a:chExt cx="2645634" cy="1042785"/>
          </a:xfrm>
        </p:grpSpPr>
        <p:sp>
          <p:nvSpPr>
            <p:cNvPr id="85" name="Rectangle 84"/>
            <p:cNvSpPr/>
            <p:nvPr/>
          </p:nvSpPr>
          <p:spPr>
            <a:xfrm>
              <a:off x="6553200" y="2590798"/>
              <a:ext cx="410316" cy="707886"/>
            </a:xfrm>
            <a:prstGeom prst="rect">
              <a:avLst/>
            </a:prstGeom>
          </p:spPr>
          <p:txBody>
            <a:bodyPr wrap="none">
              <a:spAutoFit/>
            </a:bodyPr>
            <a:lstStyle/>
            <a:p>
              <a:r>
                <a:rPr lang="en-US" sz="4000" b="1" dirty="0" smtClean="0">
                  <a:effectLst>
                    <a:outerShdw blurRad="38100" dist="38100" dir="2700000" algn="tl">
                      <a:srgbClr val="000000">
                        <a:alpha val="43137"/>
                      </a:srgbClr>
                    </a:outerShdw>
                  </a:effectLst>
                </a:rPr>
                <a:t>+</a:t>
              </a:r>
              <a:endParaRPr lang="en-US" sz="4000" b="1" dirty="0">
                <a:effectLst>
                  <a:outerShdw blurRad="38100" dist="38100" dir="2700000" algn="tl">
                    <a:srgbClr val="000000">
                      <a:alpha val="43137"/>
                    </a:srgbClr>
                  </a:outerShdw>
                </a:effectLst>
              </a:endParaRPr>
            </a:p>
          </p:txBody>
        </p:sp>
        <p:grpSp>
          <p:nvGrpSpPr>
            <p:cNvPr id="11" name="Group 81"/>
            <p:cNvGrpSpPr/>
            <p:nvPr/>
          </p:nvGrpSpPr>
          <p:grpSpPr>
            <a:xfrm>
              <a:off x="5486400" y="2566786"/>
              <a:ext cx="1134254" cy="827846"/>
              <a:chOff x="5486400" y="2566786"/>
              <a:chExt cx="1134254" cy="827846"/>
            </a:xfrm>
          </p:grpSpPr>
          <p:grpSp>
            <p:nvGrpSpPr>
              <p:cNvPr id="12" name="Group 81"/>
              <p:cNvGrpSpPr/>
              <p:nvPr/>
            </p:nvGrpSpPr>
            <p:grpSpPr>
              <a:xfrm>
                <a:off x="5486400" y="2566786"/>
                <a:ext cx="1134254" cy="827846"/>
                <a:chOff x="703293" y="5371361"/>
                <a:chExt cx="808181" cy="638690"/>
              </a:xfrm>
            </p:grpSpPr>
            <p:pic>
              <p:nvPicPr>
                <p:cNvPr id="94" name="Picture 3" descr="C:\Program Files\Microsoft Resource DVD Artwork\DVD_ART\Artwork_Imagery\HARDWARE_IMAGERY\Photos - OEM Hardware\Computer\Vista Laptop\Gateway M680 laptop Vista Business.png"/>
                <p:cNvPicPr>
                  <a:picLocks noChangeAspect="1" noChangeArrowheads="1"/>
                </p:cNvPicPr>
                <p:nvPr/>
              </p:nvPicPr>
              <p:blipFill>
                <a:blip r:embed="rId9" cstate="print"/>
                <a:srcRect r="-600" b="-6222"/>
                <a:stretch>
                  <a:fillRect/>
                </a:stretch>
              </p:blipFill>
              <p:spPr bwMode="auto">
                <a:xfrm>
                  <a:off x="703293" y="5371361"/>
                  <a:ext cx="808181" cy="638690"/>
                </a:xfrm>
                <a:prstGeom prst="rect">
                  <a:avLst/>
                </a:prstGeom>
                <a:noFill/>
                <a:effectLst>
                  <a:outerShdw blurRad="50800" dist="38100" dir="2700000" algn="tl" rotWithShape="0">
                    <a:prstClr val="black">
                      <a:alpha val="40000"/>
                    </a:prstClr>
                  </a:outerShdw>
                </a:effectLst>
              </p:spPr>
            </p:pic>
            <p:pic>
              <p:nvPicPr>
                <p:cNvPr id="95" name="Picture 94" descr="futuristic_screen.png"/>
                <p:cNvPicPr>
                  <a:picLocks noChangeAspect="1"/>
                </p:cNvPicPr>
                <p:nvPr/>
              </p:nvPicPr>
              <p:blipFill>
                <a:blip r:embed="rId10" cstate="print"/>
                <a:srcRect r="30418" b="28572"/>
                <a:stretch>
                  <a:fillRect/>
                </a:stretch>
              </p:blipFill>
              <p:spPr>
                <a:xfrm>
                  <a:off x="726269" y="5380301"/>
                  <a:ext cx="558032" cy="433496"/>
                </a:xfrm>
                <a:prstGeom prst="rect">
                  <a:avLst/>
                </a:prstGeom>
              </p:spPr>
            </p:pic>
          </p:grpSp>
          <p:pic>
            <p:nvPicPr>
              <p:cNvPr id="93" name="Picture 2" descr="\\eventsql\dvd\Online_ART\DVD_ART34\Artwork_Imagery\Icons - Illustrations\_WINDOWS VISTA ICONS\Keys secure security.png"/>
              <p:cNvPicPr>
                <a:picLocks noChangeAspect="1" noChangeArrowheads="1"/>
              </p:cNvPicPr>
              <p:nvPr/>
            </p:nvPicPr>
            <p:blipFill>
              <a:blip r:embed="rId11" cstate="print"/>
              <a:srcRect/>
              <a:stretch>
                <a:fillRect/>
              </a:stretch>
            </p:blipFill>
            <p:spPr bwMode="auto">
              <a:xfrm>
                <a:off x="5791200" y="2667000"/>
                <a:ext cx="457200" cy="457200"/>
              </a:xfrm>
              <a:prstGeom prst="rect">
                <a:avLst/>
              </a:prstGeom>
              <a:noFill/>
            </p:spPr>
          </p:pic>
        </p:grpSp>
        <p:grpSp>
          <p:nvGrpSpPr>
            <p:cNvPr id="13" name="Group 82"/>
            <p:cNvGrpSpPr/>
            <p:nvPr/>
          </p:nvGrpSpPr>
          <p:grpSpPr>
            <a:xfrm>
              <a:off x="7010400" y="2438400"/>
              <a:ext cx="1121634" cy="1042785"/>
              <a:chOff x="7010400" y="2438400"/>
              <a:chExt cx="1121634" cy="1042785"/>
            </a:xfrm>
          </p:grpSpPr>
          <p:pic>
            <p:nvPicPr>
              <p:cNvPr id="90" name="Picture 6" descr="C:\Users\aheaton\AppData\Local\Microsoft\Windows\Temporary Internet Files\Content.IE5\U60ZBJ5U\MCj04315710000[1].png"/>
              <p:cNvPicPr>
                <a:picLocks noChangeAspect="1" noChangeArrowheads="1"/>
              </p:cNvPicPr>
              <p:nvPr/>
            </p:nvPicPr>
            <p:blipFill>
              <a:blip r:embed="rId12" cstate="print"/>
              <a:srcRect/>
              <a:stretch>
                <a:fillRect/>
              </a:stretch>
            </p:blipFill>
            <p:spPr bwMode="auto">
              <a:xfrm>
                <a:off x="7010400" y="2438400"/>
                <a:ext cx="1121634" cy="1042785"/>
              </a:xfrm>
              <a:prstGeom prst="rect">
                <a:avLst/>
              </a:prstGeom>
              <a:noFill/>
            </p:spPr>
          </p:pic>
          <p:pic>
            <p:nvPicPr>
              <p:cNvPr id="91" name="Picture 2" descr="\\eventsql\dvd\Online_ART\DVD_ART34\Artwork_Imagery\Icons - Illustrations\_WINDOWS VISTA ICONS\Keys secure security.png"/>
              <p:cNvPicPr>
                <a:picLocks noChangeAspect="1" noChangeArrowheads="1"/>
              </p:cNvPicPr>
              <p:nvPr/>
            </p:nvPicPr>
            <p:blipFill>
              <a:blip r:embed="rId11" cstate="print"/>
              <a:srcRect/>
              <a:stretch>
                <a:fillRect/>
              </a:stretch>
            </p:blipFill>
            <p:spPr bwMode="auto">
              <a:xfrm>
                <a:off x="7467600" y="2667000"/>
                <a:ext cx="457200" cy="457200"/>
              </a:xfrm>
              <a:prstGeom prst="rect">
                <a:avLst/>
              </a:prstGeom>
              <a:noFill/>
            </p:spPr>
          </p:pic>
        </p:grpSp>
      </p:grpSp>
      <p:sp>
        <p:nvSpPr>
          <p:cNvPr id="51" name="TextBox 50"/>
          <p:cNvSpPr txBox="1"/>
          <p:nvPr/>
        </p:nvSpPr>
        <p:spPr>
          <a:xfrm>
            <a:off x="736388" y="6043136"/>
            <a:ext cx="5281824" cy="738664"/>
          </a:xfrm>
          <a:prstGeom prst="rect">
            <a:avLst/>
          </a:prstGeom>
          <a:noFill/>
        </p:spPr>
        <p:txBody>
          <a:bodyPr wrap="square" rtlCol="0">
            <a:spAutoFit/>
          </a:bodyPr>
          <a:lstStyle/>
          <a:p>
            <a:pPr marL="115888" indent="-115888">
              <a:buFont typeface="Arial" pitchFamily="34" charset="0"/>
              <a:buChar char="•"/>
            </a:pPr>
            <a:r>
              <a:rPr lang="en-US" sz="1050" dirty="0" smtClean="0"/>
              <a:t>Gartner “Forecast: USB Flash Drives, Worldwide, 2001-2011” 24 September 2007, Joseph </a:t>
            </a:r>
            <a:r>
              <a:rPr lang="en-US" sz="1050" dirty="0" err="1" smtClean="0"/>
              <a:t>Unsworth</a:t>
            </a:r>
            <a:r>
              <a:rPr lang="en-US" sz="1050" dirty="0" smtClean="0"/>
              <a:t>  </a:t>
            </a:r>
          </a:p>
          <a:p>
            <a:pPr marL="115888" indent="-115888">
              <a:buFont typeface="Arial" pitchFamily="34" charset="0"/>
              <a:buChar char="•"/>
            </a:pPr>
            <a:r>
              <a:rPr lang="en-US" sz="1050" dirty="0" smtClean="0"/>
              <a:t>Gartner “Dataquest Insight: PC Forecast Analysis, Worldwide, 1H08” 18 April 2008, </a:t>
            </a:r>
            <a:r>
              <a:rPr lang="en-US" sz="1050" dirty="0" err="1" smtClean="0"/>
              <a:t>Mikako</a:t>
            </a:r>
            <a:r>
              <a:rPr lang="en-US" sz="1050" dirty="0" smtClean="0"/>
              <a:t> Kitagawa, George </a:t>
            </a:r>
            <a:r>
              <a:rPr lang="en-US" sz="1050" dirty="0" err="1" smtClean="0"/>
              <a:t>Shiffler</a:t>
            </a:r>
            <a:r>
              <a:rPr lang="en-US" sz="1050" dirty="0" smtClean="0"/>
              <a:t> III </a:t>
            </a:r>
            <a:endParaRPr lang="en-US" sz="1050" dirty="0"/>
          </a:p>
        </p:txBody>
      </p:sp>
      <p:grpSp>
        <p:nvGrpSpPr>
          <p:cNvPr id="14" name="Group 51"/>
          <p:cNvGrpSpPr/>
          <p:nvPr/>
        </p:nvGrpSpPr>
        <p:grpSpPr>
          <a:xfrm>
            <a:off x="531812" y="3505200"/>
            <a:ext cx="5486401" cy="2392680"/>
            <a:chOff x="457200" y="3474720"/>
            <a:chExt cx="3941977" cy="2164080"/>
          </a:xfrm>
        </p:grpSpPr>
        <p:grpSp>
          <p:nvGrpSpPr>
            <p:cNvPr id="15" name="Group 101"/>
            <p:cNvGrpSpPr/>
            <p:nvPr/>
          </p:nvGrpSpPr>
          <p:grpSpPr>
            <a:xfrm>
              <a:off x="457200" y="3474720"/>
              <a:ext cx="3886200" cy="2164080"/>
              <a:chOff x="2362200" y="1561661"/>
              <a:chExt cx="3276600" cy="1638739"/>
            </a:xfrm>
          </p:grpSpPr>
          <p:sp>
            <p:nvSpPr>
              <p:cNvPr id="60" name="Rounded Rectangle 59"/>
              <p:cNvSpPr/>
              <p:nvPr/>
            </p:nvSpPr>
            <p:spPr>
              <a:xfrm>
                <a:off x="2362200" y="1600200"/>
                <a:ext cx="3276600" cy="16002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t"/>
              <a:lstStyle/>
              <a:p>
                <a:pPr algn="ctr"/>
                <a:endParaRPr lang="en-US" sz="2000" dirty="0" smtClean="0">
                  <a:solidFill>
                    <a:schemeClr val="accent1">
                      <a:lumMod val="75000"/>
                    </a:schemeClr>
                  </a:solidFill>
                </a:endParaRPr>
              </a:p>
            </p:txBody>
          </p:sp>
          <p:sp>
            <p:nvSpPr>
              <p:cNvPr id="78" name="&quot;GLASS&quot;; White to Transparent to White Linear; Shadow; 1pt stroke;"/>
              <p:cNvSpPr/>
              <p:nvPr/>
            </p:nvSpPr>
            <p:spPr bwMode="auto">
              <a:xfrm>
                <a:off x="2362201" y="1561661"/>
                <a:ext cx="3276599" cy="1638738"/>
              </a:xfrm>
              <a:prstGeom prst="roundRect">
                <a:avLst/>
              </a:prstGeom>
              <a:ln>
                <a:headEnd/>
                <a:tailEnd/>
              </a:ln>
            </p:spPr>
            <p:style>
              <a:lnRef idx="2">
                <a:schemeClr val="accent6"/>
              </a:lnRef>
              <a:fillRef idx="1">
                <a:schemeClr val="lt1"/>
              </a:fillRef>
              <a:effectRef idx="0">
                <a:schemeClr val="accent6"/>
              </a:effectRef>
              <a:fontRef idx="minor">
                <a:schemeClr val="dk1"/>
              </a:fontRef>
            </p:style>
            <p:txBody>
              <a:bodyPr vert="horz" wrap="square" lIns="91426" tIns="45712" rIns="91426" bIns="45712" numCol="1" rtlCol="0" anchor="ctr" anchorCtr="0" compatLnSpc="1">
                <a:prstTxWarp prst="textNoShape">
                  <a:avLst/>
                </a:prstTxWarp>
              </a:bodyPr>
              <a:lstStyle/>
              <a:p>
                <a:pPr defTabSz="914256" fontAlgn="base">
                  <a:spcBef>
                    <a:spcPct val="0"/>
                  </a:spcBef>
                  <a:spcAft>
                    <a:spcPct val="0"/>
                  </a:spcAft>
                  <a:defRPr/>
                </a:pPr>
                <a:endParaRPr lang="en-US" sz="1800" kern="0" dirty="0" smtClean="0"/>
              </a:p>
            </p:txBody>
          </p:sp>
        </p:grpSp>
        <p:graphicFrame>
          <p:nvGraphicFramePr>
            <p:cNvPr id="54" name="Chart 53"/>
            <p:cNvGraphicFramePr/>
            <p:nvPr/>
          </p:nvGraphicFramePr>
          <p:xfrm>
            <a:off x="533400" y="3916680"/>
            <a:ext cx="3865777" cy="1630680"/>
          </p:xfrm>
          <a:graphic>
            <a:graphicData uri="http://schemas.openxmlformats.org/drawingml/2006/chart">
              <c:chart xmlns:c="http://schemas.openxmlformats.org/drawingml/2006/chart" xmlns:r="http://schemas.openxmlformats.org/officeDocument/2006/relationships" r:id="rId13"/>
            </a:graphicData>
          </a:graphic>
        </p:graphicFrame>
        <p:sp>
          <p:nvSpPr>
            <p:cNvPr id="55" name="TextBox 54"/>
            <p:cNvSpPr txBox="1"/>
            <p:nvPr/>
          </p:nvSpPr>
          <p:spPr>
            <a:xfrm>
              <a:off x="990600" y="3627120"/>
              <a:ext cx="2362200" cy="278372"/>
            </a:xfrm>
            <a:prstGeom prst="rect">
              <a:avLst/>
            </a:prstGeom>
            <a:noFill/>
          </p:spPr>
          <p:txBody>
            <a:bodyPr wrap="square" rtlCol="0">
              <a:spAutoFit/>
            </a:bodyPr>
            <a:lstStyle/>
            <a:p>
              <a:r>
                <a:rPr lang="en-US" sz="1400" b="1" dirty="0" err="1" smtClean="0">
                  <a:solidFill>
                    <a:schemeClr val="tx2">
                      <a:lumMod val="10000"/>
                    </a:schemeClr>
                  </a:solidFill>
                </a:rPr>
                <a:t>Ventas</a:t>
              </a:r>
              <a:r>
                <a:rPr lang="en-US" sz="1400" b="1" dirty="0" smtClean="0">
                  <a:solidFill>
                    <a:schemeClr val="tx2">
                      <a:lumMod val="10000"/>
                    </a:schemeClr>
                  </a:solidFill>
                </a:rPr>
                <a:t> </a:t>
              </a:r>
              <a:r>
                <a:rPr lang="en-US" sz="1400" b="1" dirty="0" err="1" smtClean="0">
                  <a:solidFill>
                    <a:schemeClr val="tx2">
                      <a:lumMod val="10000"/>
                    </a:schemeClr>
                  </a:solidFill>
                </a:rPr>
                <a:t>mundiales</a:t>
              </a:r>
              <a:r>
                <a:rPr lang="en-US" sz="1400" b="1" dirty="0" smtClean="0">
                  <a:solidFill>
                    <a:schemeClr val="tx2">
                      <a:lumMod val="10000"/>
                    </a:schemeClr>
                  </a:solidFill>
                </a:rPr>
                <a:t> (000s)</a:t>
              </a:r>
              <a:endParaRPr lang="en-US" sz="1400" b="1" dirty="0">
                <a:solidFill>
                  <a:schemeClr val="tx2">
                    <a:lumMod val="10000"/>
                  </a:schemeClr>
                </a:solidFill>
              </a:endParaRPr>
            </a:p>
          </p:txBody>
        </p:sp>
      </p:gr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 name="Title 39"/>
          <p:cNvSpPr>
            <a:spLocks noGrp="1"/>
          </p:cNvSpPr>
          <p:nvPr>
            <p:ph type="title"/>
          </p:nvPr>
        </p:nvSpPr>
        <p:spPr>
          <a:xfrm>
            <a:off x="507868" y="230189"/>
            <a:ext cx="11173090" cy="664797"/>
          </a:xfrm>
        </p:spPr>
        <p:txBody>
          <a:bodyPr/>
          <a:lstStyle/>
          <a:p>
            <a:r>
              <a:rPr smtClean="0"/>
              <a:t>BitLocker</a:t>
            </a:r>
            <a:endParaRPr lang="en-US" sz="2400" dirty="0">
              <a:solidFill>
                <a:schemeClr val="tx1"/>
              </a:solidFill>
            </a:endParaRPr>
          </a:p>
        </p:txBody>
      </p:sp>
      <p:sp>
        <p:nvSpPr>
          <p:cNvPr id="88" name="Rounded Rectangle 87"/>
          <p:cNvSpPr/>
          <p:nvPr/>
        </p:nvSpPr>
        <p:spPr>
          <a:xfrm rot="5400000">
            <a:off x="5767209" y="-4125579"/>
            <a:ext cx="451260" cy="11173090"/>
          </a:xfrm>
          <a:prstGeom prst="roundRect">
            <a:avLst>
              <a:gd name="adj" fmla="val 30623"/>
            </a:avLst>
          </a:prstGeom>
          <a:solidFill>
            <a:srgbClr val="7030A0"/>
          </a:solidFill>
          <a:ln>
            <a:solidFill>
              <a:srgbClr val="7030A0"/>
            </a:solidFill>
            <a:headEnd/>
            <a:tailEnd/>
          </a:ln>
        </p:spPr>
        <p:style>
          <a:lnRef idx="0">
            <a:schemeClr val="accent5"/>
          </a:lnRef>
          <a:fillRef idx="3">
            <a:schemeClr val="accent5"/>
          </a:fillRef>
          <a:effectRef idx="3">
            <a:schemeClr val="accent5"/>
          </a:effectRef>
          <a:fontRef idx="minor">
            <a:schemeClr val="lt1"/>
          </a:fontRef>
        </p:style>
        <p:txBody>
          <a:bodyPr vert="horz" wrap="square" lIns="76197" tIns="38098" rIns="76197" bIns="38098" numCol="1" anchor="t" anchorCtr="0" compatLnSpc="1">
            <a:prstTxWarp prst="textNoShape">
              <a:avLst/>
            </a:prstTxWarp>
          </a:bodyPr>
          <a:lstStyle/>
          <a:p>
            <a:pPr defTabSz="914363" fontAlgn="base">
              <a:lnSpc>
                <a:spcPct val="90000"/>
              </a:lnSpc>
              <a:spcBef>
                <a:spcPct val="0"/>
              </a:spcBef>
              <a:spcAft>
                <a:spcPct val="0"/>
              </a:spcAft>
              <a:defRPr/>
            </a:pPr>
            <a:endParaRPr lang="en-US" dirty="0">
              <a:solidFill>
                <a:srgbClr val="FFFFFF"/>
              </a:solidFill>
              <a:latin typeface="Segoe"/>
            </a:endParaRPr>
          </a:p>
        </p:txBody>
      </p:sp>
      <p:sp>
        <p:nvSpPr>
          <p:cNvPr id="89" name="TextBox 11277"/>
          <p:cNvSpPr txBox="1">
            <a:spLocks noChangeArrowheads="1"/>
          </p:cNvSpPr>
          <p:nvPr/>
        </p:nvSpPr>
        <p:spPr bwMode="auto">
          <a:xfrm>
            <a:off x="406294" y="1323408"/>
            <a:ext cx="11173090" cy="276999"/>
          </a:xfrm>
          <a:prstGeom prst="rect">
            <a:avLst/>
          </a:prstGeom>
          <a:noFill/>
          <a:ln w="9525">
            <a:noFill/>
            <a:miter lim="800000"/>
            <a:headEnd/>
            <a:tailEnd/>
          </a:ln>
        </p:spPr>
        <p:txBody>
          <a:bodyPr wrap="square" lIns="0" tIns="0" rIns="0" bIns="0" anchor="ctr">
            <a:spAutoFit/>
          </a:bodyPr>
          <a:lstStyle/>
          <a:p>
            <a:pPr algn="ctr" eaLnBrk="0" hangingPunct="0">
              <a:lnSpc>
                <a:spcPct val="90000"/>
              </a:lnSpc>
            </a:pPr>
            <a:r>
              <a:rPr lang="en-US" sz="2000" smtClean="0">
                <a:effectLst>
                  <a:outerShdw blurRad="279400" algn="ctr" rotWithShape="0">
                    <a:prstClr val="black">
                      <a:alpha val="75000"/>
                    </a:prstClr>
                  </a:outerShdw>
                  <a:reflection blurRad="6350" stA="55000" endA="300" endPos="45500" dir="5400000" sy="-100000" algn="bl" rotWithShape="0"/>
                </a:effectLst>
                <a:latin typeface="Segoe Semibold" pitchFamily="34" charset="0"/>
              </a:rPr>
              <a:t>Detalles técnicos</a:t>
            </a:r>
            <a:endParaRPr lang="en-US" sz="2000" dirty="0">
              <a:effectLst>
                <a:outerShdw blurRad="279400" algn="ctr" rotWithShape="0">
                  <a:prstClr val="black">
                    <a:alpha val="75000"/>
                  </a:prstClr>
                </a:outerShdw>
                <a:reflection blurRad="6350" stA="55000" endA="300" endPos="45500" dir="5400000" sy="-100000" algn="bl" rotWithShape="0"/>
              </a:effectLst>
              <a:latin typeface="Segoe Semibold" pitchFamily="34" charset="0"/>
            </a:endParaRPr>
          </a:p>
        </p:txBody>
      </p:sp>
      <p:sp>
        <p:nvSpPr>
          <p:cNvPr id="15" name="Rectangle 14"/>
          <p:cNvSpPr/>
          <p:nvPr/>
        </p:nvSpPr>
        <p:spPr>
          <a:xfrm>
            <a:off x="507867" y="1828800"/>
            <a:ext cx="10969943" cy="2377574"/>
          </a:xfrm>
          <a:prstGeom prst="rect">
            <a:avLst/>
          </a:prstGeom>
        </p:spPr>
        <p:txBody>
          <a:bodyPr wrap="square">
            <a:spAutoFit/>
          </a:bodyPr>
          <a:lstStyle/>
          <a:p>
            <a:pPr marL="287338" lvl="1" indent="-277813" defTabSz="914363" fontAlgn="base">
              <a:spcBef>
                <a:spcPts val="200"/>
              </a:spcBef>
              <a:spcAft>
                <a:spcPts val="100"/>
              </a:spcAft>
              <a:buBlip>
                <a:blip r:embed="rId3"/>
              </a:buBlip>
              <a:defRPr/>
            </a:pPr>
            <a:r>
              <a:rPr lang="en-US" sz="2800" dirty="0" err="1" smtClean="0">
                <a:solidFill>
                  <a:prstClr val="white"/>
                </a:solidFill>
                <a:effectLst>
                  <a:outerShdw blurRad="393700" algn="ctr" rotWithShape="0">
                    <a:prstClr val="black">
                      <a:alpha val="68000"/>
                    </a:prstClr>
                  </a:outerShdw>
                </a:effectLst>
              </a:rPr>
              <a:t>Mejoras</a:t>
            </a:r>
            <a:r>
              <a:rPr lang="en-US" sz="2800" dirty="0" smtClean="0">
                <a:solidFill>
                  <a:prstClr val="white"/>
                </a:solidFill>
                <a:effectLst>
                  <a:outerShdw blurRad="393700" algn="ctr" rotWithShape="0">
                    <a:prstClr val="black">
                      <a:alpha val="68000"/>
                    </a:prstClr>
                  </a:outerShdw>
                </a:effectLst>
              </a:rPr>
              <a:t> en </a:t>
            </a:r>
            <a:r>
              <a:rPr lang="en-US" sz="2800" dirty="0" err="1" smtClean="0">
                <a:solidFill>
                  <a:prstClr val="white"/>
                </a:solidFill>
                <a:effectLst>
                  <a:outerShdw blurRad="393700" algn="ctr" rotWithShape="0">
                    <a:prstClr val="black">
                      <a:alpha val="68000"/>
                    </a:prstClr>
                  </a:outerShdw>
                </a:effectLst>
              </a:rPr>
              <a:t>BitLocker</a:t>
            </a:r>
            <a:endParaRPr lang="en-US" sz="2800" dirty="0" smtClean="0">
              <a:solidFill>
                <a:prstClr val="white"/>
              </a:solidFill>
              <a:effectLst>
                <a:outerShdw blurRad="393700" algn="ctr" rotWithShape="0">
                  <a:prstClr val="black">
                    <a:alpha val="68000"/>
                  </a:prstClr>
                </a:outerShdw>
              </a:effectLst>
            </a:endParaRPr>
          </a:p>
          <a:p>
            <a:pPr marL="744519" lvl="2" indent="-277813" fontAlgn="base">
              <a:spcBef>
                <a:spcPts val="200"/>
              </a:spcBef>
              <a:spcAft>
                <a:spcPts val="100"/>
              </a:spcAft>
              <a:buBlip>
                <a:blip r:embed="rId3"/>
              </a:buBlip>
              <a:defRPr/>
            </a:pPr>
            <a:r>
              <a:rPr lang="en-US" sz="2400" dirty="0" smtClean="0">
                <a:solidFill>
                  <a:prstClr val="white"/>
                </a:solidFill>
                <a:effectLst>
                  <a:outerShdw blurRad="393700" algn="ctr" rotWithShape="0">
                    <a:prstClr val="black">
                      <a:alpha val="68000"/>
                    </a:prstClr>
                  </a:outerShdw>
                </a:effectLst>
              </a:rPr>
              <a:t>Se </a:t>
            </a:r>
            <a:r>
              <a:rPr lang="en-US" sz="2400" dirty="0" err="1" smtClean="0">
                <a:solidFill>
                  <a:prstClr val="white"/>
                </a:solidFill>
                <a:effectLst>
                  <a:outerShdw blurRad="393700" algn="ctr" rotWithShape="0">
                    <a:prstClr val="black">
                      <a:alpha val="68000"/>
                    </a:prstClr>
                  </a:outerShdw>
                </a:effectLst>
              </a:rPr>
              <a:t>crea</a:t>
            </a:r>
            <a:r>
              <a:rPr lang="en-US" sz="2400" dirty="0" smtClean="0">
                <a:solidFill>
                  <a:prstClr val="white"/>
                </a:solidFill>
                <a:effectLst>
                  <a:outerShdw blurRad="393700" algn="ctr" rotWithShape="0">
                    <a:prstClr val="black">
                      <a:alpha val="68000"/>
                    </a:prstClr>
                  </a:outerShdw>
                </a:effectLst>
              </a:rPr>
              <a:t> </a:t>
            </a:r>
            <a:r>
              <a:rPr lang="en-US" sz="2400" dirty="0" err="1" smtClean="0">
                <a:solidFill>
                  <a:prstClr val="white"/>
                </a:solidFill>
                <a:effectLst>
                  <a:outerShdw blurRad="393700" algn="ctr" rotWithShape="0">
                    <a:prstClr val="black">
                      <a:alpha val="68000"/>
                    </a:prstClr>
                  </a:outerShdw>
                </a:effectLst>
              </a:rPr>
              <a:t>una</a:t>
            </a:r>
            <a:r>
              <a:rPr lang="en-US" sz="2400" dirty="0" smtClean="0">
                <a:solidFill>
                  <a:prstClr val="white"/>
                </a:solidFill>
                <a:effectLst>
                  <a:outerShdw blurRad="393700" algn="ctr" rotWithShape="0">
                    <a:prstClr val="black">
                      <a:alpha val="68000"/>
                    </a:prstClr>
                  </a:outerShdw>
                </a:effectLst>
              </a:rPr>
              <a:t> </a:t>
            </a:r>
            <a:r>
              <a:rPr lang="en-US" sz="2400" dirty="0" err="1" smtClean="0">
                <a:solidFill>
                  <a:prstClr val="white"/>
                </a:solidFill>
                <a:effectLst>
                  <a:outerShdw blurRad="393700" algn="ctr" rotWithShape="0">
                    <a:prstClr val="black">
                      <a:alpha val="68000"/>
                    </a:prstClr>
                  </a:outerShdw>
                </a:effectLst>
              </a:rPr>
              <a:t>partición</a:t>
            </a:r>
            <a:r>
              <a:rPr lang="en-US" sz="2400" dirty="0" smtClean="0">
                <a:solidFill>
                  <a:prstClr val="white"/>
                </a:solidFill>
                <a:effectLst>
                  <a:outerShdw blurRad="393700" algn="ctr" rotWithShape="0">
                    <a:prstClr val="black">
                      <a:alpha val="68000"/>
                    </a:prstClr>
                  </a:outerShdw>
                </a:effectLst>
              </a:rPr>
              <a:t> </a:t>
            </a:r>
            <a:r>
              <a:rPr lang="en-US" sz="2400" dirty="0" err="1" smtClean="0">
                <a:solidFill>
                  <a:prstClr val="white"/>
                </a:solidFill>
                <a:effectLst>
                  <a:outerShdw blurRad="393700" algn="ctr" rotWithShape="0">
                    <a:prstClr val="black">
                      <a:alpha val="68000"/>
                    </a:prstClr>
                  </a:outerShdw>
                </a:effectLst>
              </a:rPr>
              <a:t>oculta</a:t>
            </a:r>
            <a:r>
              <a:rPr lang="en-US" sz="2400" dirty="0" smtClean="0">
                <a:solidFill>
                  <a:prstClr val="white"/>
                </a:solidFill>
                <a:effectLst>
                  <a:outerShdw blurRad="393700" algn="ctr" rotWithShape="0">
                    <a:prstClr val="black">
                      <a:alpha val="68000"/>
                    </a:prstClr>
                  </a:outerShdw>
                </a:effectLst>
              </a:rPr>
              <a:t> de 200 Mb</a:t>
            </a:r>
          </a:p>
          <a:p>
            <a:pPr marL="744519" lvl="2" indent="-277813" fontAlgn="base">
              <a:spcBef>
                <a:spcPts val="200"/>
              </a:spcBef>
              <a:spcAft>
                <a:spcPts val="100"/>
              </a:spcAft>
              <a:buBlip>
                <a:blip r:embed="rId3"/>
              </a:buBlip>
              <a:defRPr/>
            </a:pPr>
            <a:r>
              <a:rPr lang="en-US" sz="2400" dirty="0" err="1" smtClean="0">
                <a:solidFill>
                  <a:prstClr val="white"/>
                </a:solidFill>
                <a:effectLst>
                  <a:outerShdw blurRad="393700" algn="ctr" rotWithShape="0">
                    <a:prstClr val="black">
                      <a:alpha val="68000"/>
                    </a:prstClr>
                  </a:outerShdw>
                </a:effectLst>
              </a:rPr>
              <a:t>Nuevas</a:t>
            </a:r>
            <a:r>
              <a:rPr lang="en-US" sz="2400" dirty="0" smtClean="0">
                <a:solidFill>
                  <a:prstClr val="white"/>
                </a:solidFill>
                <a:effectLst>
                  <a:outerShdw blurRad="393700" algn="ctr" rotWithShape="0">
                    <a:prstClr val="black">
                      <a:alpha val="68000"/>
                    </a:prstClr>
                  </a:outerShdw>
                </a:effectLst>
              </a:rPr>
              <a:t> </a:t>
            </a:r>
            <a:r>
              <a:rPr lang="en-US" sz="2400" dirty="0" err="1" smtClean="0">
                <a:solidFill>
                  <a:prstClr val="white"/>
                </a:solidFill>
                <a:effectLst>
                  <a:outerShdw blurRad="393700" algn="ctr" rotWithShape="0">
                    <a:prstClr val="black">
                      <a:alpha val="68000"/>
                    </a:prstClr>
                  </a:outerShdw>
                </a:effectLst>
              </a:rPr>
              <a:t>formas</a:t>
            </a:r>
            <a:r>
              <a:rPr lang="en-US" sz="2400" dirty="0" smtClean="0">
                <a:solidFill>
                  <a:prstClr val="white"/>
                </a:solidFill>
                <a:effectLst>
                  <a:outerShdw blurRad="393700" algn="ctr" rotWithShape="0">
                    <a:prstClr val="black">
                      <a:alpha val="68000"/>
                    </a:prstClr>
                  </a:outerShdw>
                </a:effectLst>
              </a:rPr>
              <a:t> de </a:t>
            </a:r>
            <a:r>
              <a:rPr lang="en-US" sz="2400" dirty="0" err="1" smtClean="0">
                <a:solidFill>
                  <a:prstClr val="white"/>
                </a:solidFill>
                <a:effectLst>
                  <a:outerShdw blurRad="393700" algn="ctr" rotWithShape="0">
                    <a:prstClr val="black">
                      <a:alpha val="68000"/>
                    </a:prstClr>
                  </a:outerShdw>
                </a:effectLst>
              </a:rPr>
              <a:t>proteger</a:t>
            </a:r>
            <a:r>
              <a:rPr lang="en-US" sz="2400" dirty="0" smtClean="0">
                <a:solidFill>
                  <a:prstClr val="white"/>
                </a:solidFill>
                <a:effectLst>
                  <a:outerShdw blurRad="393700" algn="ctr" rotWithShape="0">
                    <a:prstClr val="black">
                      <a:alpha val="68000"/>
                    </a:prstClr>
                  </a:outerShdw>
                </a:effectLst>
              </a:rPr>
              <a:t> </a:t>
            </a:r>
            <a:r>
              <a:rPr lang="en-US" sz="2400" dirty="0" err="1" smtClean="0">
                <a:solidFill>
                  <a:prstClr val="white"/>
                </a:solidFill>
                <a:effectLst>
                  <a:outerShdw blurRad="393700" algn="ctr" rotWithShape="0">
                    <a:prstClr val="black">
                      <a:alpha val="68000"/>
                    </a:prstClr>
                  </a:outerShdw>
                </a:effectLst>
              </a:rPr>
              <a:t>las</a:t>
            </a:r>
            <a:r>
              <a:rPr lang="en-US" sz="2400" dirty="0" smtClean="0">
                <a:solidFill>
                  <a:prstClr val="white"/>
                </a:solidFill>
                <a:effectLst>
                  <a:outerShdw blurRad="393700" algn="ctr" rotWithShape="0">
                    <a:prstClr val="black">
                      <a:alpha val="68000"/>
                    </a:prstClr>
                  </a:outerShdw>
                </a:effectLst>
              </a:rPr>
              <a:t> </a:t>
            </a:r>
            <a:r>
              <a:rPr lang="en-US" sz="2400" dirty="0" err="1" smtClean="0">
                <a:solidFill>
                  <a:prstClr val="white"/>
                </a:solidFill>
                <a:effectLst>
                  <a:outerShdw blurRad="393700" algn="ctr" rotWithShape="0">
                    <a:prstClr val="black">
                      <a:alpha val="68000"/>
                    </a:prstClr>
                  </a:outerShdw>
                </a:effectLst>
              </a:rPr>
              <a:t>llaves</a:t>
            </a:r>
            <a:r>
              <a:rPr lang="en-US" sz="2400" dirty="0" smtClean="0">
                <a:solidFill>
                  <a:prstClr val="white"/>
                </a:solidFill>
                <a:effectLst>
                  <a:outerShdw blurRad="393700" algn="ctr" rotWithShape="0">
                    <a:prstClr val="black">
                      <a:alpha val="68000"/>
                    </a:prstClr>
                  </a:outerShdw>
                </a:effectLst>
              </a:rPr>
              <a:t>:</a:t>
            </a:r>
          </a:p>
          <a:p>
            <a:pPr marL="1201738" lvl="3" indent="-277813" defTabSz="914363" fontAlgn="base">
              <a:spcBef>
                <a:spcPts val="200"/>
              </a:spcBef>
              <a:spcAft>
                <a:spcPts val="100"/>
              </a:spcAft>
              <a:buBlip>
                <a:blip r:embed="rId3"/>
              </a:buBlip>
              <a:defRPr/>
            </a:pPr>
            <a:r>
              <a:rPr lang="en-US" sz="2000" dirty="0" smtClean="0">
                <a:solidFill>
                  <a:prstClr val="white"/>
                </a:solidFill>
                <a:effectLst>
                  <a:outerShdw blurRad="393700" algn="ctr" rotWithShape="0">
                    <a:prstClr val="black">
                      <a:alpha val="68000"/>
                    </a:prstClr>
                  </a:outerShdw>
                </a:effectLst>
              </a:rPr>
              <a:t>Domain Recovery Agent (DRA)</a:t>
            </a:r>
          </a:p>
          <a:p>
            <a:pPr marL="1201738" lvl="3" indent="-277813" defTabSz="914363" fontAlgn="base">
              <a:spcBef>
                <a:spcPts val="200"/>
              </a:spcBef>
              <a:spcAft>
                <a:spcPts val="100"/>
              </a:spcAft>
              <a:buBlip>
                <a:blip r:embed="rId3"/>
              </a:buBlip>
              <a:defRPr/>
            </a:pPr>
            <a:r>
              <a:rPr lang="en-US" sz="2000" dirty="0" smtClean="0">
                <a:solidFill>
                  <a:prstClr val="white"/>
                </a:solidFill>
                <a:effectLst>
                  <a:outerShdw blurRad="393700" algn="ctr" rotWithShape="0">
                    <a:prstClr val="black">
                      <a:alpha val="68000"/>
                    </a:prstClr>
                  </a:outerShdw>
                </a:effectLst>
              </a:rPr>
              <a:t>Smart card – </a:t>
            </a:r>
            <a:r>
              <a:rPr lang="en-US" sz="2000" dirty="0" err="1" smtClean="0">
                <a:solidFill>
                  <a:prstClr val="white"/>
                </a:solidFill>
                <a:effectLst>
                  <a:outerShdw blurRad="393700" algn="ctr" rotWithShape="0">
                    <a:prstClr val="black">
                      <a:alpha val="68000"/>
                    </a:prstClr>
                  </a:outerShdw>
                </a:effectLst>
              </a:rPr>
              <a:t>volúmenes</a:t>
            </a:r>
            <a:r>
              <a:rPr lang="en-US" sz="2000" dirty="0" smtClean="0">
                <a:solidFill>
                  <a:prstClr val="white"/>
                </a:solidFill>
                <a:effectLst>
                  <a:outerShdw blurRad="393700" algn="ctr" rotWithShape="0">
                    <a:prstClr val="black">
                      <a:alpha val="68000"/>
                    </a:prstClr>
                  </a:outerShdw>
                </a:effectLst>
              </a:rPr>
              <a:t> de </a:t>
            </a:r>
            <a:r>
              <a:rPr lang="en-US" sz="2000" dirty="0" err="1" smtClean="0">
                <a:solidFill>
                  <a:prstClr val="white"/>
                </a:solidFill>
                <a:effectLst>
                  <a:outerShdw blurRad="393700" algn="ctr" rotWithShape="0">
                    <a:prstClr val="black">
                      <a:alpha val="68000"/>
                    </a:prstClr>
                  </a:outerShdw>
                </a:effectLst>
              </a:rPr>
              <a:t>datos</a:t>
            </a:r>
            <a:r>
              <a:rPr lang="en-US" sz="2000" dirty="0" smtClean="0">
                <a:solidFill>
                  <a:prstClr val="white"/>
                </a:solidFill>
                <a:effectLst>
                  <a:outerShdw blurRad="393700" algn="ctr" rotWithShape="0">
                    <a:prstClr val="black">
                      <a:alpha val="68000"/>
                    </a:prstClr>
                  </a:outerShdw>
                </a:effectLst>
              </a:rPr>
              <a:t> </a:t>
            </a:r>
            <a:r>
              <a:rPr lang="en-US" sz="2000" dirty="0" err="1" smtClean="0">
                <a:solidFill>
                  <a:prstClr val="white"/>
                </a:solidFill>
                <a:effectLst>
                  <a:outerShdw blurRad="393700" algn="ctr" rotWithShape="0">
                    <a:prstClr val="black">
                      <a:alpha val="68000"/>
                    </a:prstClr>
                  </a:outerShdw>
                </a:effectLst>
              </a:rPr>
              <a:t>sólamente</a:t>
            </a:r>
            <a:endParaRPr lang="en-US" sz="2000" dirty="0" smtClean="0">
              <a:solidFill>
                <a:prstClr val="white"/>
              </a:solidFill>
              <a:effectLst>
                <a:outerShdw blurRad="393700" algn="ctr" rotWithShape="0">
                  <a:prstClr val="black">
                    <a:alpha val="68000"/>
                  </a:prstClr>
                </a:outerShdw>
              </a:effectLst>
            </a:endParaRPr>
          </a:p>
          <a:p>
            <a:pPr marL="1201738" lvl="3" indent="-277813" defTabSz="914363" fontAlgn="base">
              <a:spcBef>
                <a:spcPts val="200"/>
              </a:spcBef>
              <a:spcAft>
                <a:spcPts val="100"/>
              </a:spcAft>
              <a:defRPr/>
            </a:pPr>
            <a:endParaRPr lang="en-US" sz="2000" dirty="0" smtClean="0">
              <a:solidFill>
                <a:prstClr val="white"/>
              </a:solidFill>
              <a:effectLst>
                <a:outerShdw blurRad="393700" algn="ctr" rotWithShape="0">
                  <a:prstClr val="black">
                    <a:alpha val="68000"/>
                  </a:prstClr>
                </a:outerShdw>
              </a:effectLst>
            </a:endParaRPr>
          </a:p>
        </p:txBody>
      </p:sp>
      <p:grpSp>
        <p:nvGrpSpPr>
          <p:cNvPr id="2" name="Group 18"/>
          <p:cNvGrpSpPr>
            <a:grpSpLocks noChangeAspect="1"/>
          </p:cNvGrpSpPr>
          <p:nvPr/>
        </p:nvGrpSpPr>
        <p:grpSpPr>
          <a:xfrm>
            <a:off x="9523412" y="4648200"/>
            <a:ext cx="2242684" cy="1981200"/>
            <a:chOff x="7086600" y="2446805"/>
            <a:chExt cx="1121634" cy="1042785"/>
          </a:xfrm>
        </p:grpSpPr>
        <p:pic>
          <p:nvPicPr>
            <p:cNvPr id="17" name="Picture 6" descr="C:\Users\aheaton\AppData\Local\Microsoft\Windows\Temporary Internet Files\Content.IE5\U60ZBJ5U\MCj04315710000[1].png"/>
            <p:cNvPicPr>
              <a:picLocks noChangeAspect="1" noChangeArrowheads="1"/>
            </p:cNvPicPr>
            <p:nvPr/>
          </p:nvPicPr>
          <p:blipFill>
            <a:blip r:embed="rId4" cstate="print"/>
            <a:srcRect/>
            <a:stretch>
              <a:fillRect/>
            </a:stretch>
          </p:blipFill>
          <p:spPr bwMode="auto">
            <a:xfrm>
              <a:off x="7086600" y="2446805"/>
              <a:ext cx="1121634" cy="1042785"/>
            </a:xfrm>
            <a:prstGeom prst="rect">
              <a:avLst/>
            </a:prstGeom>
            <a:noFill/>
          </p:spPr>
        </p:pic>
        <p:pic>
          <p:nvPicPr>
            <p:cNvPr id="18" name="Picture 2" descr="\\eventsql\dvd\Online_ART\DVD_ART34\Artwork_Imagery\Icons - Illustrations\_WINDOWS VISTA ICONS\Keys secure security.png"/>
            <p:cNvPicPr>
              <a:picLocks noChangeAspect="1" noChangeArrowheads="1"/>
            </p:cNvPicPr>
            <p:nvPr/>
          </p:nvPicPr>
          <p:blipFill>
            <a:blip r:embed="rId5" cstate="print"/>
            <a:srcRect/>
            <a:stretch>
              <a:fillRect/>
            </a:stretch>
          </p:blipFill>
          <p:spPr bwMode="auto">
            <a:xfrm>
              <a:off x="7543800" y="2675405"/>
              <a:ext cx="457200" cy="457200"/>
            </a:xfrm>
            <a:prstGeom prst="rect">
              <a:avLst/>
            </a:prstGeom>
            <a:noFill/>
          </p:spPr>
        </p:pic>
      </p:grpSp>
      <p:grpSp>
        <p:nvGrpSpPr>
          <p:cNvPr id="3" name="Group 63"/>
          <p:cNvGrpSpPr>
            <a:grpSpLocks noChangeAspect="1"/>
          </p:cNvGrpSpPr>
          <p:nvPr/>
        </p:nvGrpSpPr>
        <p:grpSpPr>
          <a:xfrm>
            <a:off x="9040046" y="2209801"/>
            <a:ext cx="1996388" cy="1285875"/>
            <a:chOff x="6705600" y="2286000"/>
            <a:chExt cx="998454" cy="857250"/>
          </a:xfrm>
        </p:grpSpPr>
        <p:grpSp>
          <p:nvGrpSpPr>
            <p:cNvPr id="4" name="Group 24"/>
            <p:cNvGrpSpPr/>
            <p:nvPr/>
          </p:nvGrpSpPr>
          <p:grpSpPr>
            <a:xfrm>
              <a:off x="6705600" y="2514600"/>
              <a:ext cx="998454" cy="628650"/>
              <a:chOff x="5410200" y="4038600"/>
              <a:chExt cx="998454" cy="628650"/>
            </a:xfrm>
          </p:grpSpPr>
          <p:pic>
            <p:nvPicPr>
              <p:cNvPr id="26" name="Picture 12" descr="E:\DVD_ART34\Artwork_Imagery\Icons - Illustrations\_WINDOWS SERVER ICONS\Hardware\Hard  Drive storage.png"/>
              <p:cNvPicPr>
                <a:picLocks noChangeAspect="1" noChangeArrowheads="1"/>
              </p:cNvPicPr>
              <p:nvPr/>
            </p:nvPicPr>
            <p:blipFill>
              <a:blip r:embed="rId6" cstate="print"/>
              <a:srcRect/>
              <a:stretch>
                <a:fillRect/>
              </a:stretch>
            </p:blipFill>
            <p:spPr bwMode="auto">
              <a:xfrm>
                <a:off x="5410200" y="4191000"/>
                <a:ext cx="998454" cy="476250"/>
              </a:xfrm>
              <a:prstGeom prst="rect">
                <a:avLst/>
              </a:prstGeom>
              <a:noFill/>
            </p:spPr>
          </p:pic>
          <p:pic>
            <p:nvPicPr>
              <p:cNvPr id="27" name="Picture 12" descr="E:\DVD_ART34\Artwork_Imagery\Icons - Illustrations\_WINDOWS SERVER ICONS\Hardware\Hard  Drive storage.png"/>
              <p:cNvPicPr>
                <a:picLocks noChangeAspect="1" noChangeArrowheads="1"/>
              </p:cNvPicPr>
              <p:nvPr/>
            </p:nvPicPr>
            <p:blipFill>
              <a:blip r:embed="rId6" cstate="print"/>
              <a:srcRect/>
              <a:stretch>
                <a:fillRect/>
              </a:stretch>
            </p:blipFill>
            <p:spPr bwMode="auto">
              <a:xfrm>
                <a:off x="5410200" y="4038600"/>
                <a:ext cx="998454" cy="476250"/>
              </a:xfrm>
              <a:prstGeom prst="rect">
                <a:avLst/>
              </a:prstGeom>
              <a:noFill/>
            </p:spPr>
          </p:pic>
        </p:grpSp>
        <p:grpSp>
          <p:nvGrpSpPr>
            <p:cNvPr id="5" name="Group 59"/>
            <p:cNvGrpSpPr/>
            <p:nvPr/>
          </p:nvGrpSpPr>
          <p:grpSpPr>
            <a:xfrm>
              <a:off x="6705600" y="2286000"/>
              <a:ext cx="998454" cy="552450"/>
              <a:chOff x="5029200" y="2362200"/>
              <a:chExt cx="998454" cy="552450"/>
            </a:xfrm>
          </p:grpSpPr>
          <p:pic>
            <p:nvPicPr>
              <p:cNvPr id="23" name="Picture 12" descr="E:\DVD_ART34\Artwork_Imagery\Icons - Illustrations\_WINDOWS SERVER ICONS\Hardware\Hard  Drive storage.png"/>
              <p:cNvPicPr>
                <a:picLocks noChangeAspect="1" noChangeArrowheads="1"/>
              </p:cNvPicPr>
              <p:nvPr/>
            </p:nvPicPr>
            <p:blipFill>
              <a:blip r:embed="rId6" cstate="print"/>
              <a:srcRect/>
              <a:stretch>
                <a:fillRect/>
              </a:stretch>
            </p:blipFill>
            <p:spPr bwMode="auto">
              <a:xfrm>
                <a:off x="5029200" y="2438400"/>
                <a:ext cx="998454" cy="476250"/>
              </a:xfrm>
              <a:prstGeom prst="rect">
                <a:avLst/>
              </a:prstGeom>
              <a:noFill/>
            </p:spPr>
          </p:pic>
          <p:pic>
            <p:nvPicPr>
              <p:cNvPr id="24" name="Picture 2" descr="\\eventsql\dvd\Online_ART\DVD_ART34\Artwork_Imagery\Icons - Illustrations\_WINDOWS VISTA ICONS\Keys secure security.png"/>
              <p:cNvPicPr>
                <a:picLocks noChangeAspect="1" noChangeArrowheads="1"/>
              </p:cNvPicPr>
              <p:nvPr/>
            </p:nvPicPr>
            <p:blipFill>
              <a:blip r:embed="rId7" cstate="print"/>
              <a:srcRect/>
              <a:stretch>
                <a:fillRect/>
              </a:stretch>
            </p:blipFill>
            <p:spPr bwMode="auto">
              <a:xfrm>
                <a:off x="5486400" y="2362200"/>
                <a:ext cx="381000" cy="381000"/>
              </a:xfrm>
              <a:prstGeom prst="rect">
                <a:avLst/>
              </a:prstGeom>
              <a:noFill/>
            </p:spPr>
          </p:pic>
          <p:pic>
            <p:nvPicPr>
              <p:cNvPr id="25" name="Picture 15" descr="E:\DVD_ART34\Artwork_Imagery\Icons - Illustrations\_VIRTUALIZATION ICONS\Windows Logo.png"/>
              <p:cNvPicPr>
                <a:picLocks noChangeAspect="1" noChangeArrowheads="1"/>
              </p:cNvPicPr>
              <p:nvPr/>
            </p:nvPicPr>
            <p:blipFill>
              <a:blip r:embed="rId8" cstate="print"/>
              <a:srcRect/>
              <a:stretch>
                <a:fillRect/>
              </a:stretch>
            </p:blipFill>
            <p:spPr bwMode="auto">
              <a:xfrm>
                <a:off x="5029200" y="2514600"/>
                <a:ext cx="248450" cy="228600"/>
              </a:xfrm>
              <a:prstGeom prst="rect">
                <a:avLst/>
              </a:prstGeom>
              <a:noFill/>
            </p:spPr>
          </p:pic>
        </p:grpSp>
      </p:grpSp>
      <p:sp>
        <p:nvSpPr>
          <p:cNvPr id="19" name="Rectangle 18"/>
          <p:cNvSpPr/>
          <p:nvPr/>
        </p:nvSpPr>
        <p:spPr>
          <a:xfrm>
            <a:off x="531812" y="3927917"/>
            <a:ext cx="6934200" cy="2777683"/>
          </a:xfrm>
          <a:prstGeom prst="rect">
            <a:avLst/>
          </a:prstGeom>
        </p:spPr>
        <p:txBody>
          <a:bodyPr wrap="square">
            <a:spAutoFit/>
          </a:bodyPr>
          <a:lstStyle/>
          <a:p>
            <a:pPr marL="287338" lvl="1" indent="-277813" fontAlgn="base">
              <a:spcBef>
                <a:spcPts val="200"/>
              </a:spcBef>
              <a:spcAft>
                <a:spcPts val="100"/>
              </a:spcAft>
              <a:buBlip>
                <a:blip r:embed="rId3"/>
              </a:buBlip>
              <a:defRPr/>
            </a:pPr>
            <a:r>
              <a:rPr lang="en-US" sz="2800" dirty="0" err="1" smtClean="0">
                <a:solidFill>
                  <a:prstClr val="white"/>
                </a:solidFill>
                <a:effectLst>
                  <a:outerShdw blurRad="393700" algn="ctr" rotWithShape="0">
                    <a:prstClr val="black">
                      <a:alpha val="68000"/>
                    </a:prstClr>
                  </a:outerShdw>
                </a:effectLst>
              </a:rPr>
              <a:t>BitLocker</a:t>
            </a:r>
            <a:r>
              <a:rPr lang="en-US" sz="2800" dirty="0" smtClean="0">
                <a:solidFill>
                  <a:prstClr val="white"/>
                </a:solidFill>
                <a:effectLst>
                  <a:outerShdw blurRad="393700" algn="ctr" rotWithShape="0">
                    <a:prstClr val="black">
                      <a:alpha val="68000"/>
                    </a:prstClr>
                  </a:outerShdw>
                </a:effectLst>
              </a:rPr>
              <a:t> To Go</a:t>
            </a:r>
            <a:endParaRPr lang="en-US" sz="2800" baseline="30000" dirty="0" smtClean="0">
              <a:solidFill>
                <a:prstClr val="white"/>
              </a:solidFill>
              <a:effectLst>
                <a:outerShdw blurRad="393700" algn="ctr" rotWithShape="0">
                  <a:prstClr val="black">
                    <a:alpha val="68000"/>
                  </a:prstClr>
                </a:outerShdw>
              </a:effectLst>
            </a:endParaRPr>
          </a:p>
          <a:p>
            <a:pPr marL="744538" lvl="2" indent="-277813" fontAlgn="base">
              <a:spcBef>
                <a:spcPts val="200"/>
              </a:spcBef>
              <a:spcAft>
                <a:spcPts val="100"/>
              </a:spcAft>
              <a:buBlip>
                <a:blip r:embed="rId3"/>
              </a:buBlip>
              <a:defRPr/>
            </a:pPr>
            <a:r>
              <a:rPr lang="en-US" sz="2000" dirty="0" err="1" smtClean="0">
                <a:solidFill>
                  <a:prstClr val="white"/>
                </a:solidFill>
                <a:effectLst>
                  <a:outerShdw blurRad="393700" algn="ctr" rotWithShape="0">
                    <a:prstClr val="black">
                      <a:alpha val="68000"/>
                    </a:prstClr>
                  </a:outerShdw>
                </a:effectLst>
              </a:rPr>
              <a:t>Soporte</a:t>
            </a:r>
            <a:r>
              <a:rPr lang="en-US" sz="2000" dirty="0" smtClean="0">
                <a:solidFill>
                  <a:prstClr val="white"/>
                </a:solidFill>
                <a:effectLst>
                  <a:outerShdw blurRad="393700" algn="ctr" rotWithShape="0">
                    <a:prstClr val="black">
                      <a:alpha val="68000"/>
                    </a:prstClr>
                  </a:outerShdw>
                </a:effectLst>
              </a:rPr>
              <a:t> </a:t>
            </a:r>
            <a:r>
              <a:rPr lang="en-US" sz="2000" dirty="0" err="1" smtClean="0">
                <a:solidFill>
                  <a:prstClr val="white"/>
                </a:solidFill>
                <a:effectLst>
                  <a:outerShdw blurRad="393700" algn="ctr" rotWithShape="0">
                    <a:prstClr val="black">
                      <a:alpha val="68000"/>
                    </a:prstClr>
                  </a:outerShdw>
                </a:effectLst>
              </a:rPr>
              <a:t>para</a:t>
            </a:r>
            <a:r>
              <a:rPr lang="en-US" sz="2000" dirty="0" smtClean="0">
                <a:solidFill>
                  <a:prstClr val="white"/>
                </a:solidFill>
                <a:effectLst>
                  <a:outerShdw blurRad="393700" algn="ctr" rotWithShape="0">
                    <a:prstClr val="black">
                      <a:alpha val="68000"/>
                    </a:prstClr>
                  </a:outerShdw>
                </a:effectLst>
              </a:rPr>
              <a:t> FAT*</a:t>
            </a:r>
          </a:p>
          <a:p>
            <a:pPr marL="744538" lvl="2" indent="-277813" fontAlgn="base">
              <a:spcBef>
                <a:spcPts val="200"/>
              </a:spcBef>
              <a:spcAft>
                <a:spcPts val="100"/>
              </a:spcAft>
              <a:buBlip>
                <a:blip r:embed="rId3"/>
              </a:buBlip>
              <a:defRPr/>
            </a:pPr>
            <a:r>
              <a:rPr lang="en-US" sz="2000" dirty="0" err="1" smtClean="0">
                <a:solidFill>
                  <a:prstClr val="white"/>
                </a:solidFill>
                <a:effectLst>
                  <a:outerShdw blurRad="393700" algn="ctr" rotWithShape="0">
                    <a:prstClr val="black">
                      <a:alpha val="68000"/>
                    </a:prstClr>
                  </a:outerShdw>
                </a:effectLst>
              </a:rPr>
              <a:t>Protección</a:t>
            </a:r>
            <a:r>
              <a:rPr lang="en-US" sz="2000" dirty="0" smtClean="0">
                <a:solidFill>
                  <a:prstClr val="white"/>
                </a:solidFill>
                <a:effectLst>
                  <a:outerShdw blurRad="393700" algn="ctr" rotWithShape="0">
                    <a:prstClr val="black">
                      <a:alpha val="68000"/>
                    </a:prstClr>
                  </a:outerShdw>
                </a:effectLst>
              </a:rPr>
              <a:t> de </a:t>
            </a:r>
            <a:r>
              <a:rPr lang="en-US" sz="2000" dirty="0" err="1" smtClean="0">
                <a:solidFill>
                  <a:prstClr val="white"/>
                </a:solidFill>
                <a:effectLst>
                  <a:outerShdw blurRad="393700" algn="ctr" rotWithShape="0">
                    <a:prstClr val="black">
                      <a:alpha val="68000"/>
                    </a:prstClr>
                  </a:outerShdw>
                </a:effectLst>
              </a:rPr>
              <a:t>llaves</a:t>
            </a:r>
            <a:r>
              <a:rPr lang="en-US" sz="2000" dirty="0" smtClean="0">
                <a:solidFill>
                  <a:prstClr val="white"/>
                </a:solidFill>
                <a:effectLst>
                  <a:outerShdw blurRad="393700" algn="ctr" rotWithShape="0">
                    <a:prstClr val="black">
                      <a:alpha val="68000"/>
                    </a:prstClr>
                  </a:outerShdw>
                </a:effectLst>
              </a:rPr>
              <a:t>: DRA, </a:t>
            </a:r>
            <a:r>
              <a:rPr lang="en-US" sz="2000" dirty="0" err="1" smtClean="0">
                <a:solidFill>
                  <a:prstClr val="white"/>
                </a:solidFill>
                <a:effectLst>
                  <a:outerShdw blurRad="393700" algn="ctr" rotWithShape="0">
                    <a:prstClr val="black">
                      <a:alpha val="68000"/>
                    </a:prstClr>
                  </a:outerShdw>
                </a:effectLst>
              </a:rPr>
              <a:t>contraseña</a:t>
            </a:r>
            <a:r>
              <a:rPr lang="en-US" sz="2000" dirty="0" smtClean="0">
                <a:solidFill>
                  <a:prstClr val="white"/>
                </a:solidFill>
                <a:effectLst>
                  <a:outerShdw blurRad="393700" algn="ctr" rotWithShape="0">
                    <a:prstClr val="black">
                      <a:alpha val="68000"/>
                    </a:prstClr>
                  </a:outerShdw>
                </a:effectLst>
              </a:rPr>
              <a:t>, smart card, </a:t>
            </a:r>
            <a:r>
              <a:rPr lang="en-US" sz="2000" dirty="0" err="1" smtClean="0">
                <a:solidFill>
                  <a:prstClr val="white"/>
                </a:solidFill>
                <a:effectLst>
                  <a:outerShdw blurRad="393700" algn="ctr" rotWithShape="0">
                    <a:prstClr val="black">
                      <a:alpha val="68000"/>
                    </a:prstClr>
                  </a:outerShdw>
                </a:effectLst>
              </a:rPr>
              <a:t>desbloqueo</a:t>
            </a:r>
            <a:r>
              <a:rPr lang="en-US" sz="2000" dirty="0" smtClean="0">
                <a:solidFill>
                  <a:prstClr val="white"/>
                </a:solidFill>
                <a:effectLst>
                  <a:outerShdw blurRad="393700" algn="ctr" rotWithShape="0">
                    <a:prstClr val="black">
                      <a:alpha val="68000"/>
                    </a:prstClr>
                  </a:outerShdw>
                </a:effectLst>
              </a:rPr>
              <a:t> </a:t>
            </a:r>
            <a:r>
              <a:rPr lang="en-US" sz="2000" dirty="0" err="1" smtClean="0">
                <a:solidFill>
                  <a:prstClr val="white"/>
                </a:solidFill>
                <a:effectLst>
                  <a:outerShdw blurRad="393700" algn="ctr" rotWithShape="0">
                    <a:prstClr val="black">
                      <a:alpha val="68000"/>
                    </a:prstClr>
                  </a:outerShdw>
                </a:effectLst>
              </a:rPr>
              <a:t>automático</a:t>
            </a:r>
            <a:endParaRPr lang="en-US" sz="2000" dirty="0" smtClean="0">
              <a:solidFill>
                <a:prstClr val="white"/>
              </a:solidFill>
              <a:effectLst>
                <a:outerShdw blurRad="393700" algn="ctr" rotWithShape="0">
                  <a:prstClr val="black">
                    <a:alpha val="68000"/>
                  </a:prstClr>
                </a:outerShdw>
              </a:effectLst>
            </a:endParaRPr>
          </a:p>
          <a:p>
            <a:pPr marL="744538" lvl="2" indent="-277813" fontAlgn="base">
              <a:spcBef>
                <a:spcPts val="200"/>
              </a:spcBef>
              <a:spcAft>
                <a:spcPts val="100"/>
              </a:spcAft>
              <a:buBlip>
                <a:blip r:embed="rId3"/>
              </a:buBlip>
              <a:defRPr/>
            </a:pPr>
            <a:r>
              <a:rPr lang="en-US" sz="2000" dirty="0" err="1" smtClean="0">
                <a:solidFill>
                  <a:prstClr val="white"/>
                </a:solidFill>
                <a:effectLst>
                  <a:outerShdw blurRad="393700" algn="ctr" rotWithShape="0">
                    <a:prstClr val="black">
                      <a:alpha val="68000"/>
                    </a:prstClr>
                  </a:outerShdw>
                </a:effectLst>
              </a:rPr>
              <a:t>Disponibilidad</a:t>
            </a:r>
            <a:r>
              <a:rPr lang="en-US" sz="2000" dirty="0" smtClean="0">
                <a:solidFill>
                  <a:prstClr val="white"/>
                </a:solidFill>
                <a:effectLst>
                  <a:outerShdw blurRad="393700" algn="ctr" rotWithShape="0">
                    <a:prstClr val="black">
                      <a:alpha val="68000"/>
                    </a:prstClr>
                  </a:outerShdw>
                </a:effectLst>
              </a:rPr>
              <a:t>:</a:t>
            </a:r>
          </a:p>
          <a:p>
            <a:pPr marL="1201738" lvl="3" indent="-277813" fontAlgn="base">
              <a:spcBef>
                <a:spcPts val="200"/>
              </a:spcBef>
              <a:spcAft>
                <a:spcPts val="100"/>
              </a:spcAft>
              <a:buBlip>
                <a:blip r:embed="rId3"/>
              </a:buBlip>
              <a:defRPr/>
            </a:pPr>
            <a:r>
              <a:rPr lang="en-US" dirty="0" err="1" smtClean="0">
                <a:solidFill>
                  <a:prstClr val="white"/>
                </a:solidFill>
                <a:effectLst>
                  <a:outerShdw blurRad="393700" algn="ctr" rotWithShape="0">
                    <a:prstClr val="black">
                      <a:alpha val="68000"/>
                    </a:prstClr>
                  </a:outerShdw>
                </a:effectLst>
              </a:rPr>
              <a:t>Encriptación</a:t>
            </a:r>
            <a:r>
              <a:rPr lang="en-US" dirty="0" smtClean="0">
                <a:solidFill>
                  <a:prstClr val="white"/>
                </a:solidFill>
                <a:effectLst>
                  <a:outerShdw blurRad="393700" algn="ctr" rotWithShape="0">
                    <a:prstClr val="black">
                      <a:alpha val="68000"/>
                    </a:prstClr>
                  </a:outerShdw>
                </a:effectLst>
              </a:rPr>
              <a:t> – Windows 7 Enterprise</a:t>
            </a:r>
          </a:p>
          <a:p>
            <a:pPr marL="1201738" lvl="3" indent="-277813" fontAlgn="base">
              <a:spcBef>
                <a:spcPts val="200"/>
              </a:spcBef>
              <a:spcAft>
                <a:spcPts val="100"/>
              </a:spcAft>
              <a:buBlip>
                <a:blip r:embed="rId3"/>
              </a:buBlip>
              <a:defRPr/>
            </a:pPr>
            <a:r>
              <a:rPr lang="en-US" dirty="0" err="1" smtClean="0">
                <a:solidFill>
                  <a:prstClr val="white"/>
                </a:solidFill>
                <a:effectLst>
                  <a:outerShdw blurRad="393700" algn="ctr" rotWithShape="0">
                    <a:prstClr val="black">
                      <a:alpha val="68000"/>
                    </a:prstClr>
                  </a:outerShdw>
                </a:effectLst>
              </a:rPr>
              <a:t>Desbloqueo</a:t>
            </a:r>
            <a:r>
              <a:rPr lang="en-US" dirty="0" smtClean="0">
                <a:solidFill>
                  <a:prstClr val="white"/>
                </a:solidFill>
                <a:effectLst>
                  <a:outerShdw blurRad="393700" algn="ctr" rotWithShape="0">
                    <a:prstClr val="black">
                      <a:alpha val="68000"/>
                    </a:prstClr>
                  </a:outerShdw>
                </a:effectLst>
              </a:rPr>
              <a:t> </a:t>
            </a:r>
            <a:r>
              <a:rPr lang="en-US" dirty="0" err="1" smtClean="0">
                <a:solidFill>
                  <a:prstClr val="white"/>
                </a:solidFill>
                <a:effectLst>
                  <a:outerShdw blurRad="393700" algn="ctr" rotWithShape="0">
                    <a:prstClr val="black">
                      <a:alpha val="68000"/>
                    </a:prstClr>
                  </a:outerShdw>
                </a:effectLst>
              </a:rPr>
              <a:t>automático</a:t>
            </a:r>
            <a:r>
              <a:rPr lang="en-US" dirty="0" smtClean="0">
                <a:solidFill>
                  <a:prstClr val="white"/>
                </a:solidFill>
                <a:effectLst>
                  <a:outerShdw blurRad="393700" algn="ctr" rotWithShape="0">
                    <a:prstClr val="black">
                      <a:alpha val="68000"/>
                    </a:prstClr>
                  </a:outerShdw>
                </a:effectLst>
              </a:rPr>
              <a:t> – </a:t>
            </a:r>
            <a:r>
              <a:rPr lang="en-US" dirty="0" err="1" smtClean="0">
                <a:solidFill>
                  <a:prstClr val="white"/>
                </a:solidFill>
                <a:effectLst>
                  <a:outerShdw blurRad="393700" algn="ctr" rotWithShape="0">
                    <a:prstClr val="black">
                      <a:alpha val="68000"/>
                    </a:prstClr>
                  </a:outerShdw>
                </a:effectLst>
              </a:rPr>
              <a:t>todas</a:t>
            </a:r>
            <a:r>
              <a:rPr lang="en-US" dirty="0" smtClean="0">
                <a:solidFill>
                  <a:prstClr val="white"/>
                </a:solidFill>
                <a:effectLst>
                  <a:outerShdw blurRad="393700" algn="ctr" rotWithShape="0">
                    <a:prstClr val="black">
                      <a:alpha val="68000"/>
                    </a:prstClr>
                  </a:outerShdw>
                </a:effectLst>
              </a:rPr>
              <a:t> </a:t>
            </a:r>
            <a:r>
              <a:rPr lang="en-US" dirty="0" err="1" smtClean="0">
                <a:solidFill>
                  <a:prstClr val="white"/>
                </a:solidFill>
                <a:effectLst>
                  <a:outerShdw blurRad="393700" algn="ctr" rotWithShape="0">
                    <a:prstClr val="black">
                      <a:alpha val="68000"/>
                    </a:prstClr>
                  </a:outerShdw>
                </a:effectLst>
              </a:rPr>
              <a:t>las</a:t>
            </a:r>
            <a:r>
              <a:rPr lang="en-US" dirty="0" smtClean="0">
                <a:solidFill>
                  <a:prstClr val="white"/>
                </a:solidFill>
                <a:effectLst>
                  <a:outerShdw blurRad="393700" algn="ctr" rotWithShape="0">
                    <a:prstClr val="black">
                      <a:alpha val="68000"/>
                    </a:prstClr>
                  </a:outerShdw>
                </a:effectLst>
              </a:rPr>
              <a:t> </a:t>
            </a:r>
            <a:r>
              <a:rPr lang="en-US" dirty="0" err="1" smtClean="0">
                <a:solidFill>
                  <a:prstClr val="white"/>
                </a:solidFill>
                <a:effectLst>
                  <a:outerShdw blurRad="393700" algn="ctr" rotWithShape="0">
                    <a:prstClr val="black">
                      <a:alpha val="68000"/>
                    </a:prstClr>
                  </a:outerShdw>
                </a:effectLst>
              </a:rPr>
              <a:t>ediciones</a:t>
            </a:r>
            <a:r>
              <a:rPr lang="en-US" dirty="0" smtClean="0">
                <a:solidFill>
                  <a:prstClr val="white"/>
                </a:solidFill>
                <a:effectLst>
                  <a:outerShdw blurRad="393700" algn="ctr" rotWithShape="0">
                    <a:prstClr val="black">
                      <a:alpha val="68000"/>
                    </a:prstClr>
                  </a:outerShdw>
                </a:effectLst>
              </a:rPr>
              <a:t> de Windows 7</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linds(horizontal)">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 name="Title 39"/>
          <p:cNvSpPr>
            <a:spLocks noGrp="1"/>
          </p:cNvSpPr>
          <p:nvPr>
            <p:ph type="title"/>
          </p:nvPr>
        </p:nvSpPr>
        <p:spPr>
          <a:xfrm>
            <a:off x="507868" y="230189"/>
            <a:ext cx="11173090" cy="664797"/>
          </a:xfrm>
        </p:spPr>
        <p:txBody>
          <a:bodyPr/>
          <a:lstStyle/>
          <a:p>
            <a:r>
              <a:rPr smtClean="0"/>
              <a:t>Control de aplicaciones</a:t>
            </a:r>
            <a:endParaRPr lang="en-US" sz="2400" dirty="0">
              <a:solidFill>
                <a:schemeClr val="tx1"/>
              </a:solidFill>
            </a:endParaRPr>
          </a:p>
        </p:txBody>
      </p:sp>
      <p:sp>
        <p:nvSpPr>
          <p:cNvPr id="88" name="Rounded Rectangle 87"/>
          <p:cNvSpPr/>
          <p:nvPr/>
        </p:nvSpPr>
        <p:spPr>
          <a:xfrm rot="5400000">
            <a:off x="3024723" y="-1383093"/>
            <a:ext cx="451260" cy="5688118"/>
          </a:xfrm>
          <a:prstGeom prst="roundRect">
            <a:avLst>
              <a:gd name="adj" fmla="val 30623"/>
            </a:avLst>
          </a:prstGeom>
          <a:ln>
            <a:headEnd/>
            <a:tailEnd/>
          </a:ln>
        </p:spPr>
        <p:style>
          <a:lnRef idx="0">
            <a:schemeClr val="accent2"/>
          </a:lnRef>
          <a:fillRef idx="3">
            <a:schemeClr val="accent2"/>
          </a:fillRef>
          <a:effectRef idx="3">
            <a:schemeClr val="accent2"/>
          </a:effectRef>
          <a:fontRef idx="minor">
            <a:schemeClr val="lt1"/>
          </a:fontRef>
        </p:style>
        <p:txBody>
          <a:bodyPr vert="horz" wrap="square" lIns="76197" tIns="38098" rIns="76197" bIns="38098" numCol="1" anchor="t" anchorCtr="0" compatLnSpc="1">
            <a:prstTxWarp prst="textNoShape">
              <a:avLst/>
            </a:prstTxWarp>
          </a:bodyPr>
          <a:lstStyle/>
          <a:p>
            <a:pPr defTabSz="914363" fontAlgn="base">
              <a:lnSpc>
                <a:spcPct val="90000"/>
              </a:lnSpc>
              <a:spcBef>
                <a:spcPct val="0"/>
              </a:spcBef>
              <a:spcAft>
                <a:spcPct val="0"/>
              </a:spcAft>
              <a:defRPr/>
            </a:pPr>
            <a:endParaRPr lang="en-US" dirty="0">
              <a:solidFill>
                <a:srgbClr val="FFFFFF"/>
              </a:solidFill>
              <a:latin typeface="Segoe"/>
            </a:endParaRPr>
          </a:p>
        </p:txBody>
      </p:sp>
      <p:sp>
        <p:nvSpPr>
          <p:cNvPr id="89" name="TextBox 11277"/>
          <p:cNvSpPr txBox="1">
            <a:spLocks noChangeArrowheads="1"/>
          </p:cNvSpPr>
          <p:nvPr/>
        </p:nvSpPr>
        <p:spPr bwMode="auto">
          <a:xfrm>
            <a:off x="864188" y="1323408"/>
            <a:ext cx="5230224" cy="276999"/>
          </a:xfrm>
          <a:prstGeom prst="rect">
            <a:avLst/>
          </a:prstGeom>
          <a:noFill/>
          <a:ln w="9525">
            <a:noFill/>
            <a:miter lim="800000"/>
            <a:headEnd/>
            <a:tailEnd/>
          </a:ln>
        </p:spPr>
        <p:txBody>
          <a:bodyPr wrap="square" lIns="0" tIns="0" rIns="0" bIns="0" anchor="ctr">
            <a:spAutoFit/>
          </a:bodyPr>
          <a:lstStyle/>
          <a:p>
            <a:pPr eaLnBrk="0" hangingPunct="0">
              <a:lnSpc>
                <a:spcPct val="90000"/>
              </a:lnSpc>
            </a:pPr>
            <a:r>
              <a:rPr lang="en-US" sz="2000" dirty="0" err="1" smtClean="0">
                <a:effectLst>
                  <a:outerShdw blurRad="279400" algn="ctr" rotWithShape="0">
                    <a:prstClr val="black">
                      <a:alpha val="75000"/>
                    </a:prstClr>
                  </a:outerShdw>
                  <a:reflection blurRad="6350" stA="55000" endA="300" endPos="45500" dir="5400000" sy="-100000" algn="bl" rotWithShape="0"/>
                </a:effectLst>
                <a:latin typeface="Segoe Semibold" pitchFamily="34" charset="0"/>
              </a:rPr>
              <a:t>Situación</a:t>
            </a:r>
            <a:r>
              <a:rPr lang="en-US" sz="2000" dirty="0" smtClean="0">
                <a:effectLst>
                  <a:outerShdw blurRad="279400" algn="ctr" rotWithShape="0">
                    <a:prstClr val="black">
                      <a:alpha val="75000"/>
                    </a:prstClr>
                  </a:outerShdw>
                  <a:reflection blurRad="6350" stA="55000" endA="300" endPos="45500" dir="5400000" sy="-100000" algn="bl" rotWithShape="0"/>
                </a:effectLst>
                <a:latin typeface="Segoe Semibold" pitchFamily="34" charset="0"/>
              </a:rPr>
              <a:t> actual</a:t>
            </a:r>
            <a:endParaRPr lang="en-US" sz="2000" dirty="0">
              <a:effectLst>
                <a:outerShdw blurRad="279400" algn="ctr" rotWithShape="0">
                  <a:prstClr val="black">
                    <a:alpha val="75000"/>
                  </a:prstClr>
                </a:outerShdw>
                <a:reflection blurRad="6350" stA="55000" endA="300" endPos="45500" dir="5400000" sy="-100000" algn="bl" rotWithShape="0"/>
              </a:effectLst>
              <a:latin typeface="Segoe Semibold" pitchFamily="34" charset="0"/>
            </a:endParaRPr>
          </a:p>
        </p:txBody>
      </p:sp>
      <p:grpSp>
        <p:nvGrpSpPr>
          <p:cNvPr id="2" name="Group 61"/>
          <p:cNvGrpSpPr/>
          <p:nvPr/>
        </p:nvGrpSpPr>
        <p:grpSpPr>
          <a:xfrm>
            <a:off x="6297559" y="1219200"/>
            <a:ext cx="5749540" cy="451260"/>
            <a:chOff x="228600" y="6889899"/>
            <a:chExt cx="8348472" cy="451260"/>
          </a:xfrm>
        </p:grpSpPr>
        <p:sp>
          <p:nvSpPr>
            <p:cNvPr id="43" name="Rounded Rectangle 42"/>
            <p:cNvSpPr/>
            <p:nvPr/>
          </p:nvSpPr>
          <p:spPr>
            <a:xfrm rot="5400000">
              <a:off x="4177206" y="2941293"/>
              <a:ext cx="451260" cy="8348472"/>
            </a:xfrm>
            <a:prstGeom prst="roundRect">
              <a:avLst>
                <a:gd name="adj" fmla="val 30623"/>
              </a:avLst>
            </a:prstGeom>
            <a:ln>
              <a:headEnd/>
              <a:tailEnd/>
            </a:ln>
          </p:spPr>
          <p:style>
            <a:lnRef idx="0">
              <a:schemeClr val="accent2"/>
            </a:lnRef>
            <a:fillRef idx="3">
              <a:schemeClr val="accent2"/>
            </a:fillRef>
            <a:effectRef idx="3">
              <a:schemeClr val="accent2"/>
            </a:effectRef>
            <a:fontRef idx="minor">
              <a:schemeClr val="lt1"/>
            </a:fontRef>
          </p:style>
          <p:txBody>
            <a:bodyPr vert="horz" wrap="square" lIns="76197" tIns="38098" rIns="76197" bIns="38098" numCol="1" anchor="t" anchorCtr="0" compatLnSpc="1">
              <a:prstTxWarp prst="textNoShape">
                <a:avLst/>
              </a:prstTxWarp>
            </a:bodyPr>
            <a:lstStyle/>
            <a:p>
              <a:pPr defTabSz="914363" fontAlgn="base">
                <a:lnSpc>
                  <a:spcPct val="90000"/>
                </a:lnSpc>
                <a:spcBef>
                  <a:spcPct val="0"/>
                </a:spcBef>
                <a:spcAft>
                  <a:spcPct val="0"/>
                </a:spcAft>
                <a:defRPr/>
              </a:pPr>
              <a:endParaRPr lang="en-US" dirty="0">
                <a:solidFill>
                  <a:schemeClr val="tx1"/>
                </a:solidFill>
                <a:latin typeface="Segoe"/>
              </a:endParaRPr>
            </a:p>
          </p:txBody>
        </p:sp>
        <p:sp>
          <p:nvSpPr>
            <p:cNvPr id="45" name="TextBox 11277"/>
            <p:cNvSpPr txBox="1">
              <a:spLocks noChangeArrowheads="1"/>
            </p:cNvSpPr>
            <p:nvPr/>
          </p:nvSpPr>
          <p:spPr bwMode="auto">
            <a:xfrm>
              <a:off x="572110" y="6977970"/>
              <a:ext cx="7410706" cy="276999"/>
            </a:xfrm>
            <a:prstGeom prst="rect">
              <a:avLst/>
            </a:prstGeom>
            <a:noFill/>
            <a:ln w="9525">
              <a:noFill/>
              <a:miter lim="800000"/>
              <a:headEnd/>
              <a:tailEnd/>
            </a:ln>
          </p:spPr>
          <p:txBody>
            <a:bodyPr lIns="0" tIns="0" rIns="0" bIns="0" anchor="ctr">
              <a:spAutoFit/>
            </a:bodyPr>
            <a:lstStyle/>
            <a:p>
              <a:pPr eaLnBrk="0" hangingPunct="0">
                <a:lnSpc>
                  <a:spcPct val="90000"/>
                </a:lnSpc>
              </a:pPr>
              <a:r>
                <a:rPr lang="en-US" sz="2000" dirty="0" err="1" smtClean="0">
                  <a:effectLst>
                    <a:outerShdw blurRad="279400" algn="ctr" rotWithShape="0">
                      <a:prstClr val="black">
                        <a:alpha val="75000"/>
                      </a:prstClr>
                    </a:outerShdw>
                    <a:reflection blurRad="6350" stA="55000" endA="300" endPos="45500" dir="5400000" sy="-100000" algn="bl" rotWithShape="0"/>
                  </a:effectLst>
                  <a:latin typeface="Segoe Semibold" pitchFamily="34" charset="0"/>
                </a:rPr>
                <a:t>Solución</a:t>
              </a:r>
              <a:r>
                <a:rPr lang="en-US" sz="2000" dirty="0" smtClean="0">
                  <a:effectLst>
                    <a:outerShdw blurRad="279400" algn="ctr" rotWithShape="0">
                      <a:prstClr val="black">
                        <a:alpha val="75000"/>
                      </a:prstClr>
                    </a:outerShdw>
                    <a:reflection blurRad="6350" stA="55000" endA="300" endPos="45500" dir="5400000" sy="-100000" algn="bl" rotWithShape="0"/>
                  </a:effectLst>
                  <a:latin typeface="Segoe Semibold" pitchFamily="34" charset="0"/>
                </a:rPr>
                <a:t> en Windows 7</a:t>
              </a:r>
            </a:p>
          </p:txBody>
        </p:sp>
      </p:grpSp>
      <p:sp>
        <p:nvSpPr>
          <p:cNvPr id="56" name="Rectangle 55"/>
          <p:cNvSpPr/>
          <p:nvPr/>
        </p:nvSpPr>
        <p:spPr>
          <a:xfrm>
            <a:off x="6399133" y="3962400"/>
            <a:ext cx="5586545" cy="1831271"/>
          </a:xfrm>
          <a:prstGeom prst="rect">
            <a:avLst/>
          </a:prstGeom>
        </p:spPr>
        <p:txBody>
          <a:bodyPr wrap="square">
            <a:spAutoFit/>
          </a:bodyPr>
          <a:lstStyle/>
          <a:p>
            <a:pPr marL="287338" lvl="1" indent="-277813" defTabSz="914363" fontAlgn="base">
              <a:lnSpc>
                <a:spcPct val="90000"/>
              </a:lnSpc>
              <a:spcBef>
                <a:spcPts val="200"/>
              </a:spcBef>
              <a:spcAft>
                <a:spcPts val="100"/>
              </a:spcAft>
              <a:buBlip>
                <a:blip r:embed="rId3"/>
              </a:buBlip>
              <a:defRPr/>
            </a:pPr>
            <a:r>
              <a:rPr lang="en-US" sz="2000" dirty="0" err="1" smtClean="0">
                <a:solidFill>
                  <a:prstClr val="white"/>
                </a:solidFill>
                <a:effectLst>
                  <a:outerShdw blurRad="393700" algn="ctr" rotWithShape="0">
                    <a:prstClr val="black">
                      <a:alpha val="68000"/>
                    </a:prstClr>
                  </a:outerShdw>
                </a:effectLst>
              </a:rPr>
              <a:t>Eliminar</a:t>
            </a:r>
            <a:r>
              <a:rPr lang="en-US" sz="2000" dirty="0" smtClean="0">
                <a:solidFill>
                  <a:prstClr val="white"/>
                </a:solidFill>
                <a:effectLst>
                  <a:outerShdw blurRad="393700" algn="ctr" rotWithShape="0">
                    <a:prstClr val="black">
                      <a:alpha val="68000"/>
                    </a:prstClr>
                  </a:outerShdw>
                </a:effectLst>
              </a:rPr>
              <a:t> </a:t>
            </a:r>
            <a:r>
              <a:rPr lang="en-US" sz="2000" dirty="0" err="1" smtClean="0">
                <a:solidFill>
                  <a:prstClr val="white"/>
                </a:solidFill>
                <a:effectLst>
                  <a:outerShdw blurRad="393700" algn="ctr" rotWithShape="0">
                    <a:prstClr val="black">
                      <a:alpha val="68000"/>
                    </a:prstClr>
                  </a:outerShdw>
                </a:effectLst>
              </a:rPr>
              <a:t>aplicaciones</a:t>
            </a:r>
            <a:r>
              <a:rPr lang="en-US" sz="2000" dirty="0" smtClean="0">
                <a:solidFill>
                  <a:prstClr val="white"/>
                </a:solidFill>
                <a:effectLst>
                  <a:outerShdw blurRad="393700" algn="ctr" rotWithShape="0">
                    <a:prstClr val="black">
                      <a:alpha val="68000"/>
                    </a:prstClr>
                  </a:outerShdw>
                </a:effectLst>
              </a:rPr>
              <a:t> no </a:t>
            </a:r>
            <a:r>
              <a:rPr lang="en-US" sz="2000" dirty="0" err="1" smtClean="0">
                <a:solidFill>
                  <a:prstClr val="white"/>
                </a:solidFill>
                <a:effectLst>
                  <a:outerShdw blurRad="393700" algn="ctr" rotWithShape="0">
                    <a:prstClr val="black">
                      <a:alpha val="68000"/>
                    </a:prstClr>
                  </a:outerShdw>
                </a:effectLst>
              </a:rPr>
              <a:t>deseadas</a:t>
            </a:r>
            <a:r>
              <a:rPr lang="en-US" sz="2000" dirty="0" smtClean="0">
                <a:solidFill>
                  <a:prstClr val="white"/>
                </a:solidFill>
                <a:effectLst>
                  <a:outerShdw blurRad="393700" algn="ctr" rotWithShape="0">
                    <a:prstClr val="black">
                      <a:alpha val="68000"/>
                    </a:prstClr>
                  </a:outerShdw>
                </a:effectLst>
              </a:rPr>
              <a:t> o </a:t>
            </a:r>
            <a:r>
              <a:rPr lang="en-US" sz="2000" dirty="0" err="1" smtClean="0">
                <a:solidFill>
                  <a:prstClr val="white"/>
                </a:solidFill>
                <a:effectLst>
                  <a:outerShdw blurRad="393700" algn="ctr" rotWithShape="0">
                    <a:prstClr val="black">
                      <a:alpha val="68000"/>
                    </a:prstClr>
                  </a:outerShdw>
                </a:effectLst>
              </a:rPr>
              <a:t>desconocidas</a:t>
            </a:r>
            <a:r>
              <a:rPr lang="en-US" sz="2000" dirty="0" smtClean="0">
                <a:solidFill>
                  <a:prstClr val="white"/>
                </a:solidFill>
                <a:effectLst>
                  <a:outerShdw blurRad="393700" algn="ctr" rotWithShape="0">
                    <a:prstClr val="black">
                      <a:alpha val="68000"/>
                    </a:prstClr>
                  </a:outerShdw>
                </a:effectLst>
              </a:rPr>
              <a:t> en la red </a:t>
            </a:r>
            <a:r>
              <a:rPr lang="en-US" sz="2000" dirty="0" err="1" smtClean="0">
                <a:solidFill>
                  <a:prstClr val="white"/>
                </a:solidFill>
                <a:effectLst>
                  <a:outerShdw blurRad="393700" algn="ctr" rotWithShape="0">
                    <a:prstClr val="black">
                      <a:alpha val="68000"/>
                    </a:prstClr>
                  </a:outerShdw>
                </a:effectLst>
              </a:rPr>
              <a:t>corporativa</a:t>
            </a:r>
            <a:endParaRPr lang="en-US" sz="2000" dirty="0" smtClean="0">
              <a:solidFill>
                <a:prstClr val="white"/>
              </a:solidFill>
              <a:effectLst>
                <a:outerShdw blurRad="393700" algn="ctr" rotWithShape="0">
                  <a:prstClr val="black">
                    <a:alpha val="68000"/>
                  </a:prstClr>
                </a:outerShdw>
              </a:effectLst>
            </a:endParaRPr>
          </a:p>
          <a:p>
            <a:pPr marL="287338" lvl="1" indent="-277813" defTabSz="914363" fontAlgn="base">
              <a:lnSpc>
                <a:spcPct val="90000"/>
              </a:lnSpc>
              <a:spcBef>
                <a:spcPts val="200"/>
              </a:spcBef>
              <a:spcAft>
                <a:spcPts val="100"/>
              </a:spcAft>
              <a:buBlip>
                <a:blip r:embed="rId3"/>
              </a:buBlip>
              <a:defRPr/>
            </a:pPr>
            <a:r>
              <a:rPr lang="en-US" sz="2000" dirty="0" err="1" smtClean="0">
                <a:solidFill>
                  <a:prstClr val="white"/>
                </a:solidFill>
                <a:effectLst>
                  <a:outerShdw blurRad="393700" algn="ctr" rotWithShape="0">
                    <a:prstClr val="black">
                      <a:alpha val="68000"/>
                    </a:prstClr>
                  </a:outerShdw>
                </a:effectLst>
              </a:rPr>
              <a:t>Habilitar</a:t>
            </a:r>
            <a:r>
              <a:rPr lang="en-US" sz="2000" dirty="0" smtClean="0">
                <a:solidFill>
                  <a:prstClr val="white"/>
                </a:solidFill>
                <a:effectLst>
                  <a:outerShdw blurRad="393700" algn="ctr" rotWithShape="0">
                    <a:prstClr val="black">
                      <a:alpha val="68000"/>
                    </a:prstClr>
                  </a:outerShdw>
                </a:effectLst>
              </a:rPr>
              <a:t> la </a:t>
            </a:r>
            <a:r>
              <a:rPr lang="en-US" sz="2000" dirty="0" err="1" smtClean="0">
                <a:solidFill>
                  <a:prstClr val="white"/>
                </a:solidFill>
                <a:effectLst>
                  <a:outerShdw blurRad="393700" algn="ctr" rotWithShape="0">
                    <a:prstClr val="black">
                      <a:alpha val="68000"/>
                    </a:prstClr>
                  </a:outerShdw>
                </a:effectLst>
              </a:rPr>
              <a:t>estandarización</a:t>
            </a:r>
            <a:r>
              <a:rPr lang="en-US" sz="2000" dirty="0" smtClean="0">
                <a:solidFill>
                  <a:prstClr val="white"/>
                </a:solidFill>
                <a:effectLst>
                  <a:outerShdw blurRad="393700" algn="ctr" rotWithShape="0">
                    <a:prstClr val="black">
                      <a:alpha val="68000"/>
                    </a:prstClr>
                  </a:outerShdw>
                </a:effectLst>
              </a:rPr>
              <a:t> de </a:t>
            </a:r>
            <a:r>
              <a:rPr lang="en-US" sz="2000" dirty="0" err="1" smtClean="0">
                <a:solidFill>
                  <a:prstClr val="white"/>
                </a:solidFill>
                <a:effectLst>
                  <a:outerShdw blurRad="393700" algn="ctr" rotWithShape="0">
                    <a:prstClr val="black">
                      <a:alpha val="68000"/>
                    </a:prstClr>
                  </a:outerShdw>
                </a:effectLst>
              </a:rPr>
              <a:t>aplicaciones</a:t>
            </a:r>
            <a:r>
              <a:rPr lang="en-US" sz="2000" dirty="0" smtClean="0">
                <a:solidFill>
                  <a:prstClr val="white"/>
                </a:solidFill>
                <a:effectLst>
                  <a:outerShdw blurRad="393700" algn="ctr" rotWithShape="0">
                    <a:prstClr val="black">
                      <a:alpha val="68000"/>
                    </a:prstClr>
                  </a:outerShdw>
                </a:effectLst>
              </a:rPr>
              <a:t> </a:t>
            </a:r>
            <a:r>
              <a:rPr lang="en-US" sz="2000" dirty="0" err="1" smtClean="0">
                <a:solidFill>
                  <a:prstClr val="white"/>
                </a:solidFill>
                <a:effectLst>
                  <a:outerShdw blurRad="393700" algn="ctr" rotWithShape="0">
                    <a:prstClr val="black">
                      <a:alpha val="68000"/>
                    </a:prstClr>
                  </a:outerShdw>
                </a:effectLst>
              </a:rPr>
              <a:t>dentro</a:t>
            </a:r>
            <a:r>
              <a:rPr lang="en-US" sz="2000" dirty="0" smtClean="0">
                <a:solidFill>
                  <a:prstClr val="white"/>
                </a:solidFill>
                <a:effectLst>
                  <a:outerShdw blurRad="393700" algn="ctr" rotWithShape="0">
                    <a:prstClr val="black">
                      <a:alpha val="68000"/>
                    </a:prstClr>
                  </a:outerShdw>
                </a:effectLst>
              </a:rPr>
              <a:t> de la </a:t>
            </a:r>
            <a:r>
              <a:rPr lang="en-US" sz="2000" dirty="0" err="1" smtClean="0">
                <a:solidFill>
                  <a:prstClr val="white"/>
                </a:solidFill>
                <a:effectLst>
                  <a:outerShdw blurRad="393700" algn="ctr" rotWithShape="0">
                    <a:prstClr val="black">
                      <a:alpha val="68000"/>
                    </a:prstClr>
                  </a:outerShdw>
                </a:effectLst>
              </a:rPr>
              <a:t>organización</a:t>
            </a:r>
            <a:endParaRPr lang="en-US" sz="2000" dirty="0" smtClean="0">
              <a:solidFill>
                <a:prstClr val="white"/>
              </a:solidFill>
              <a:effectLst>
                <a:outerShdw blurRad="393700" algn="ctr" rotWithShape="0">
                  <a:prstClr val="black">
                    <a:alpha val="68000"/>
                  </a:prstClr>
                </a:outerShdw>
              </a:effectLst>
            </a:endParaRPr>
          </a:p>
          <a:p>
            <a:pPr marL="287338" lvl="1" indent="-277813" defTabSz="914363" fontAlgn="base">
              <a:lnSpc>
                <a:spcPct val="90000"/>
              </a:lnSpc>
              <a:spcBef>
                <a:spcPts val="200"/>
              </a:spcBef>
              <a:spcAft>
                <a:spcPts val="100"/>
              </a:spcAft>
              <a:buBlip>
                <a:blip r:embed="rId3"/>
              </a:buBlip>
              <a:defRPr/>
            </a:pPr>
            <a:r>
              <a:rPr lang="en-US" sz="2000" dirty="0" err="1" smtClean="0">
                <a:solidFill>
                  <a:prstClr val="white"/>
                </a:solidFill>
                <a:effectLst>
                  <a:outerShdw blurRad="393700" algn="ctr" rotWithShape="0">
                    <a:prstClr val="black">
                      <a:alpha val="68000"/>
                    </a:prstClr>
                  </a:outerShdw>
                </a:effectLst>
              </a:rPr>
              <a:t>Fácil</a:t>
            </a:r>
            <a:r>
              <a:rPr lang="en-US" sz="2000" dirty="0" smtClean="0">
                <a:solidFill>
                  <a:prstClr val="white"/>
                </a:solidFill>
                <a:effectLst>
                  <a:outerShdw blurRad="393700" algn="ctr" rotWithShape="0">
                    <a:prstClr val="black">
                      <a:alpha val="68000"/>
                    </a:prstClr>
                  </a:outerShdw>
                </a:effectLst>
              </a:rPr>
              <a:t> </a:t>
            </a:r>
            <a:r>
              <a:rPr lang="en-US" sz="2000" dirty="0" err="1" smtClean="0">
                <a:solidFill>
                  <a:prstClr val="white"/>
                </a:solidFill>
                <a:effectLst>
                  <a:outerShdw blurRad="393700" algn="ctr" rotWithShape="0">
                    <a:prstClr val="black">
                      <a:alpha val="68000"/>
                    </a:prstClr>
                  </a:outerShdw>
                </a:effectLst>
              </a:rPr>
              <a:t>creación</a:t>
            </a:r>
            <a:r>
              <a:rPr lang="en-US" sz="2000" dirty="0" smtClean="0">
                <a:solidFill>
                  <a:prstClr val="white"/>
                </a:solidFill>
                <a:effectLst>
                  <a:outerShdw blurRad="393700" algn="ctr" rotWithShape="0">
                    <a:prstClr val="black">
                      <a:alpha val="68000"/>
                    </a:prstClr>
                  </a:outerShdw>
                </a:effectLst>
              </a:rPr>
              <a:t> y </a:t>
            </a:r>
            <a:r>
              <a:rPr lang="en-US" sz="2000" dirty="0" err="1" smtClean="0">
                <a:solidFill>
                  <a:prstClr val="white"/>
                </a:solidFill>
                <a:effectLst>
                  <a:outerShdw blurRad="393700" algn="ctr" rotWithShape="0">
                    <a:prstClr val="black">
                      <a:alpha val="68000"/>
                    </a:prstClr>
                  </a:outerShdw>
                </a:effectLst>
              </a:rPr>
              <a:t>administración</a:t>
            </a:r>
            <a:r>
              <a:rPr lang="en-US" sz="2000" dirty="0" smtClean="0">
                <a:solidFill>
                  <a:prstClr val="white"/>
                </a:solidFill>
                <a:effectLst>
                  <a:outerShdw blurRad="393700" algn="ctr" rotWithShape="0">
                    <a:prstClr val="black">
                      <a:alpha val="68000"/>
                    </a:prstClr>
                  </a:outerShdw>
                </a:effectLst>
              </a:rPr>
              <a:t> de </a:t>
            </a:r>
            <a:r>
              <a:rPr lang="en-US" sz="2000" dirty="0" err="1" smtClean="0">
                <a:solidFill>
                  <a:prstClr val="white"/>
                </a:solidFill>
                <a:effectLst>
                  <a:outerShdw blurRad="393700" algn="ctr" rotWithShape="0">
                    <a:prstClr val="black">
                      <a:alpha val="68000"/>
                    </a:prstClr>
                  </a:outerShdw>
                </a:effectLst>
              </a:rPr>
              <a:t>reglas</a:t>
            </a:r>
            <a:r>
              <a:rPr lang="en-US" sz="2000" dirty="0" smtClean="0">
                <a:solidFill>
                  <a:prstClr val="white"/>
                </a:solidFill>
                <a:effectLst>
                  <a:outerShdw blurRad="393700" algn="ctr" rotWithShape="0">
                    <a:prstClr val="black">
                      <a:alpha val="68000"/>
                    </a:prstClr>
                  </a:outerShdw>
                </a:effectLst>
              </a:rPr>
              <a:t> </a:t>
            </a:r>
            <a:r>
              <a:rPr lang="en-US" sz="2000" dirty="0" err="1" smtClean="0">
                <a:solidFill>
                  <a:prstClr val="white"/>
                </a:solidFill>
                <a:effectLst>
                  <a:outerShdw blurRad="393700" algn="ctr" rotWithShape="0">
                    <a:prstClr val="black">
                      <a:alpha val="68000"/>
                    </a:prstClr>
                  </a:outerShdw>
                </a:effectLst>
              </a:rPr>
              <a:t>flexibles</a:t>
            </a:r>
            <a:r>
              <a:rPr lang="en-US" sz="2000" dirty="0" smtClean="0">
                <a:solidFill>
                  <a:prstClr val="white"/>
                </a:solidFill>
                <a:effectLst>
                  <a:outerShdw blurRad="393700" algn="ctr" rotWithShape="0">
                    <a:prstClr val="black">
                      <a:alpha val="68000"/>
                    </a:prstClr>
                  </a:outerShdw>
                </a:effectLst>
              </a:rPr>
              <a:t> </a:t>
            </a:r>
            <a:r>
              <a:rPr lang="en-US" sz="2000" dirty="0" err="1" smtClean="0">
                <a:solidFill>
                  <a:prstClr val="white"/>
                </a:solidFill>
                <a:effectLst>
                  <a:outerShdw blurRad="393700" algn="ctr" rotWithShape="0">
                    <a:prstClr val="black">
                      <a:alpha val="68000"/>
                    </a:prstClr>
                  </a:outerShdw>
                </a:effectLst>
              </a:rPr>
              <a:t>mediante</a:t>
            </a:r>
            <a:r>
              <a:rPr lang="en-US" sz="2000" dirty="0" smtClean="0">
                <a:solidFill>
                  <a:prstClr val="white"/>
                </a:solidFill>
                <a:effectLst>
                  <a:outerShdw blurRad="393700" algn="ctr" rotWithShape="0">
                    <a:prstClr val="black">
                      <a:alpha val="68000"/>
                    </a:prstClr>
                  </a:outerShdw>
                </a:effectLst>
              </a:rPr>
              <a:t> Group Policy</a:t>
            </a:r>
            <a:endParaRPr lang="en-US" sz="2000" dirty="0">
              <a:solidFill>
                <a:prstClr val="white"/>
              </a:solidFill>
              <a:effectLst>
                <a:outerShdw blurRad="393700" algn="ctr" rotWithShape="0">
                  <a:prstClr val="black">
                    <a:alpha val="68000"/>
                  </a:prstClr>
                </a:outerShdw>
              </a:effectLst>
            </a:endParaRPr>
          </a:p>
        </p:txBody>
      </p:sp>
      <p:sp>
        <p:nvSpPr>
          <p:cNvPr id="58" name="TextBox 11277"/>
          <p:cNvSpPr txBox="1">
            <a:spLocks noChangeArrowheads="1"/>
          </p:cNvSpPr>
          <p:nvPr/>
        </p:nvSpPr>
        <p:spPr bwMode="auto">
          <a:xfrm>
            <a:off x="6645147" y="1780458"/>
            <a:ext cx="5484971" cy="249299"/>
          </a:xfrm>
          <a:prstGeom prst="rect">
            <a:avLst/>
          </a:prstGeom>
          <a:noFill/>
          <a:ln w="9525">
            <a:noFill/>
            <a:miter lim="800000"/>
            <a:headEnd/>
            <a:tailEnd/>
          </a:ln>
        </p:spPr>
        <p:txBody>
          <a:bodyPr wrap="square" lIns="0" tIns="0" rIns="0" bIns="0" anchor="ctr">
            <a:spAutoFit/>
          </a:bodyPr>
          <a:lstStyle/>
          <a:p>
            <a:pPr fontAlgn="base">
              <a:lnSpc>
                <a:spcPct val="90000"/>
              </a:lnSpc>
              <a:spcBef>
                <a:spcPct val="0"/>
              </a:spcBef>
              <a:spcAft>
                <a:spcPct val="0"/>
              </a:spcAft>
              <a:defRPr/>
            </a:pPr>
            <a:r>
              <a:rPr lang="en-US" dirty="0" err="1" smtClean="0">
                <a:effectLst/>
                <a:latin typeface="Segoe Semibold" pitchFamily="34" charset="0"/>
              </a:rPr>
              <a:t>AppLocker</a:t>
            </a:r>
            <a:endParaRPr lang="en-US" baseline="30000" dirty="0">
              <a:effectLst/>
              <a:latin typeface="Segoe Semibold" pitchFamily="34" charset="0"/>
            </a:endParaRPr>
          </a:p>
        </p:txBody>
      </p:sp>
      <p:sp>
        <p:nvSpPr>
          <p:cNvPr id="35" name="Rectangle 34"/>
          <p:cNvSpPr/>
          <p:nvPr/>
        </p:nvSpPr>
        <p:spPr>
          <a:xfrm>
            <a:off x="660267" y="3733800"/>
            <a:ext cx="5586545" cy="2880276"/>
          </a:xfrm>
          <a:prstGeom prst="rect">
            <a:avLst/>
          </a:prstGeom>
        </p:spPr>
        <p:txBody>
          <a:bodyPr wrap="square">
            <a:spAutoFit/>
          </a:bodyPr>
          <a:lstStyle/>
          <a:p>
            <a:pPr marL="287338" lvl="1" indent="-277813" defTabSz="914363" fontAlgn="base">
              <a:lnSpc>
                <a:spcPct val="90000"/>
              </a:lnSpc>
              <a:spcBef>
                <a:spcPts val="200"/>
              </a:spcBef>
              <a:spcAft>
                <a:spcPts val="100"/>
              </a:spcAft>
              <a:buBlip>
                <a:blip r:embed="rId3"/>
              </a:buBlip>
              <a:defRPr/>
            </a:pPr>
            <a:r>
              <a:rPr lang="en-US" sz="2000" dirty="0" smtClean="0">
                <a:solidFill>
                  <a:prstClr val="white"/>
                </a:solidFill>
                <a:effectLst>
                  <a:outerShdw blurRad="393700" algn="ctr" rotWithShape="0">
                    <a:prstClr val="black">
                      <a:alpha val="68000"/>
                    </a:prstClr>
                  </a:outerShdw>
                </a:effectLst>
              </a:rPr>
              <a:t>Los </a:t>
            </a:r>
            <a:r>
              <a:rPr lang="en-US" sz="2000" dirty="0" err="1" smtClean="0">
                <a:solidFill>
                  <a:prstClr val="white"/>
                </a:solidFill>
                <a:effectLst>
                  <a:outerShdw blurRad="393700" algn="ctr" rotWithShape="0">
                    <a:prstClr val="black">
                      <a:alpha val="68000"/>
                    </a:prstClr>
                  </a:outerShdw>
                </a:effectLst>
              </a:rPr>
              <a:t>usuarios</a:t>
            </a:r>
            <a:r>
              <a:rPr lang="en-US" sz="2000" dirty="0" smtClean="0">
                <a:solidFill>
                  <a:prstClr val="white"/>
                </a:solidFill>
                <a:effectLst>
                  <a:outerShdw blurRad="393700" algn="ctr" rotWithShape="0">
                    <a:prstClr val="black">
                      <a:alpha val="68000"/>
                    </a:prstClr>
                  </a:outerShdw>
                </a:effectLst>
              </a:rPr>
              <a:t> </a:t>
            </a:r>
            <a:r>
              <a:rPr lang="en-US" sz="2000" dirty="0" err="1" smtClean="0">
                <a:solidFill>
                  <a:prstClr val="white"/>
                </a:solidFill>
                <a:effectLst>
                  <a:outerShdw blurRad="393700" algn="ctr" rotWithShape="0">
                    <a:prstClr val="black">
                      <a:alpha val="68000"/>
                    </a:prstClr>
                  </a:outerShdw>
                </a:effectLst>
              </a:rPr>
              <a:t>pueden</a:t>
            </a:r>
            <a:r>
              <a:rPr lang="en-US" sz="2000" dirty="0" smtClean="0">
                <a:solidFill>
                  <a:prstClr val="white"/>
                </a:solidFill>
                <a:effectLst>
                  <a:outerShdw blurRad="393700" algn="ctr" rotWithShape="0">
                    <a:prstClr val="black">
                      <a:alpha val="68000"/>
                    </a:prstClr>
                  </a:outerShdw>
                </a:effectLst>
              </a:rPr>
              <a:t> </a:t>
            </a:r>
            <a:r>
              <a:rPr lang="en-US" sz="2000" dirty="0" err="1" smtClean="0">
                <a:solidFill>
                  <a:prstClr val="white"/>
                </a:solidFill>
                <a:effectLst>
                  <a:outerShdw blurRad="393700" algn="ctr" rotWithShape="0">
                    <a:prstClr val="black">
                      <a:alpha val="68000"/>
                    </a:prstClr>
                  </a:outerShdw>
                </a:effectLst>
              </a:rPr>
              <a:t>instalar</a:t>
            </a:r>
            <a:r>
              <a:rPr lang="en-US" sz="2000" dirty="0" smtClean="0">
                <a:solidFill>
                  <a:prstClr val="white"/>
                </a:solidFill>
                <a:effectLst>
                  <a:outerShdw blurRad="393700" algn="ctr" rotWithShape="0">
                    <a:prstClr val="black">
                      <a:alpha val="68000"/>
                    </a:prstClr>
                  </a:outerShdw>
                </a:effectLst>
              </a:rPr>
              <a:t> y </a:t>
            </a:r>
            <a:r>
              <a:rPr lang="en-US" sz="2000" dirty="0" err="1" smtClean="0">
                <a:solidFill>
                  <a:prstClr val="white"/>
                </a:solidFill>
                <a:effectLst>
                  <a:outerShdw blurRad="393700" algn="ctr" rotWithShape="0">
                    <a:prstClr val="black">
                      <a:alpha val="68000"/>
                    </a:prstClr>
                  </a:outerShdw>
                </a:effectLst>
              </a:rPr>
              <a:t>ejecutar</a:t>
            </a:r>
            <a:r>
              <a:rPr lang="en-US" sz="2000" dirty="0" smtClean="0">
                <a:solidFill>
                  <a:prstClr val="white"/>
                </a:solidFill>
                <a:effectLst>
                  <a:outerShdw blurRad="393700" algn="ctr" rotWithShape="0">
                    <a:prstClr val="black">
                      <a:alpha val="68000"/>
                    </a:prstClr>
                  </a:outerShdw>
                </a:effectLst>
              </a:rPr>
              <a:t> </a:t>
            </a:r>
            <a:r>
              <a:rPr lang="en-US" sz="2000" dirty="0" err="1" smtClean="0">
                <a:solidFill>
                  <a:prstClr val="white"/>
                </a:solidFill>
                <a:effectLst>
                  <a:outerShdw blurRad="393700" algn="ctr" rotWithShape="0">
                    <a:prstClr val="black">
                      <a:alpha val="68000"/>
                    </a:prstClr>
                  </a:outerShdw>
                </a:effectLst>
              </a:rPr>
              <a:t>aplicaciones</a:t>
            </a:r>
            <a:r>
              <a:rPr lang="en-US" sz="2000" dirty="0" smtClean="0">
                <a:solidFill>
                  <a:prstClr val="white"/>
                </a:solidFill>
                <a:effectLst>
                  <a:outerShdw blurRad="393700" algn="ctr" rotWithShape="0">
                    <a:prstClr val="black">
                      <a:alpha val="68000"/>
                    </a:prstClr>
                  </a:outerShdw>
                </a:effectLst>
              </a:rPr>
              <a:t> no </a:t>
            </a:r>
            <a:r>
              <a:rPr lang="en-US" sz="2000" dirty="0" err="1" smtClean="0">
                <a:solidFill>
                  <a:prstClr val="white"/>
                </a:solidFill>
                <a:effectLst>
                  <a:outerShdw blurRad="393700" algn="ctr" rotWithShape="0">
                    <a:prstClr val="black">
                      <a:alpha val="68000"/>
                    </a:prstClr>
                  </a:outerShdw>
                </a:effectLst>
              </a:rPr>
              <a:t>estandarizadas</a:t>
            </a:r>
            <a:endParaRPr lang="en-US" sz="2000" dirty="0" smtClean="0">
              <a:solidFill>
                <a:prstClr val="white"/>
              </a:solidFill>
              <a:effectLst>
                <a:outerShdw blurRad="393700" algn="ctr" rotWithShape="0">
                  <a:prstClr val="black">
                    <a:alpha val="68000"/>
                  </a:prstClr>
                </a:outerShdw>
              </a:effectLst>
            </a:endParaRPr>
          </a:p>
          <a:p>
            <a:pPr marL="287338" lvl="1" indent="-277813" defTabSz="914363" fontAlgn="base">
              <a:lnSpc>
                <a:spcPct val="90000"/>
              </a:lnSpc>
              <a:spcBef>
                <a:spcPts val="600"/>
              </a:spcBef>
              <a:spcAft>
                <a:spcPts val="100"/>
              </a:spcAft>
              <a:buBlip>
                <a:blip r:embed="rId3"/>
              </a:buBlip>
              <a:defRPr/>
            </a:pPr>
            <a:r>
              <a:rPr lang="en-US" sz="2000" dirty="0" err="1" smtClean="0">
                <a:solidFill>
                  <a:prstClr val="white"/>
                </a:solidFill>
                <a:effectLst>
                  <a:outerShdw blurRad="393700" algn="ctr" rotWithShape="0">
                    <a:prstClr val="black">
                      <a:alpha val="68000"/>
                    </a:prstClr>
                  </a:outerShdw>
                </a:effectLst>
              </a:rPr>
              <a:t>Incluso</a:t>
            </a:r>
            <a:r>
              <a:rPr lang="en-US" sz="2000" dirty="0" smtClean="0">
                <a:solidFill>
                  <a:prstClr val="white"/>
                </a:solidFill>
                <a:effectLst>
                  <a:outerShdw blurRad="393700" algn="ctr" rotWithShape="0">
                    <a:prstClr val="black">
                      <a:alpha val="68000"/>
                    </a:prstClr>
                  </a:outerShdw>
                </a:effectLst>
              </a:rPr>
              <a:t> </a:t>
            </a:r>
            <a:r>
              <a:rPr lang="en-US" sz="2000" dirty="0" err="1" smtClean="0">
                <a:solidFill>
                  <a:prstClr val="white"/>
                </a:solidFill>
                <a:effectLst>
                  <a:outerShdw blurRad="393700" algn="ctr" rotWithShape="0">
                    <a:prstClr val="black">
                      <a:alpha val="68000"/>
                    </a:prstClr>
                  </a:outerShdw>
                </a:effectLst>
              </a:rPr>
              <a:t>usuarios</a:t>
            </a:r>
            <a:r>
              <a:rPr lang="en-US" sz="2000" dirty="0" smtClean="0">
                <a:solidFill>
                  <a:prstClr val="white"/>
                </a:solidFill>
                <a:effectLst>
                  <a:outerShdw blurRad="393700" algn="ctr" rotWithShape="0">
                    <a:prstClr val="black">
                      <a:alpha val="68000"/>
                    </a:prstClr>
                  </a:outerShdw>
                </a:effectLst>
              </a:rPr>
              <a:t> </a:t>
            </a:r>
            <a:r>
              <a:rPr lang="en-US" sz="2000" dirty="0" err="1" smtClean="0">
                <a:solidFill>
                  <a:prstClr val="white"/>
                </a:solidFill>
                <a:effectLst>
                  <a:outerShdw blurRad="393700" algn="ctr" rotWithShape="0">
                    <a:prstClr val="black">
                      <a:alpha val="68000"/>
                    </a:prstClr>
                  </a:outerShdw>
                </a:effectLst>
              </a:rPr>
              <a:t>estándar</a:t>
            </a:r>
            <a:r>
              <a:rPr lang="en-US" sz="2000" dirty="0" smtClean="0">
                <a:solidFill>
                  <a:prstClr val="white"/>
                </a:solidFill>
                <a:effectLst>
                  <a:outerShdw blurRad="393700" algn="ctr" rotWithShape="0">
                    <a:prstClr val="black">
                      <a:alpha val="68000"/>
                    </a:prstClr>
                  </a:outerShdw>
                </a:effectLst>
              </a:rPr>
              <a:t> </a:t>
            </a:r>
            <a:r>
              <a:rPr lang="en-US" sz="2000" dirty="0" err="1" smtClean="0">
                <a:solidFill>
                  <a:prstClr val="white"/>
                </a:solidFill>
                <a:effectLst>
                  <a:outerShdw blurRad="393700" algn="ctr" rotWithShape="0">
                    <a:prstClr val="black">
                      <a:alpha val="68000"/>
                    </a:prstClr>
                  </a:outerShdw>
                </a:effectLst>
              </a:rPr>
              <a:t>pueden</a:t>
            </a:r>
            <a:r>
              <a:rPr lang="en-US" sz="2000" dirty="0" smtClean="0">
                <a:solidFill>
                  <a:prstClr val="white"/>
                </a:solidFill>
                <a:effectLst>
                  <a:outerShdw blurRad="393700" algn="ctr" rotWithShape="0">
                    <a:prstClr val="black">
                      <a:alpha val="68000"/>
                    </a:prstClr>
                  </a:outerShdw>
                </a:effectLst>
              </a:rPr>
              <a:t> </a:t>
            </a:r>
            <a:r>
              <a:rPr lang="en-US" sz="2000" dirty="0" err="1" smtClean="0">
                <a:solidFill>
                  <a:prstClr val="white"/>
                </a:solidFill>
                <a:effectLst>
                  <a:outerShdw blurRad="393700" algn="ctr" rotWithShape="0">
                    <a:prstClr val="black">
                      <a:alpha val="68000"/>
                    </a:prstClr>
                  </a:outerShdw>
                </a:effectLst>
              </a:rPr>
              <a:t>instalar</a:t>
            </a:r>
            <a:r>
              <a:rPr lang="en-US" sz="2000" dirty="0" smtClean="0">
                <a:solidFill>
                  <a:prstClr val="white"/>
                </a:solidFill>
                <a:effectLst>
                  <a:outerShdw blurRad="393700" algn="ctr" rotWithShape="0">
                    <a:prstClr val="black">
                      <a:alpha val="68000"/>
                    </a:prstClr>
                  </a:outerShdw>
                </a:effectLst>
              </a:rPr>
              <a:t> </a:t>
            </a:r>
            <a:r>
              <a:rPr lang="en-US" sz="2000" dirty="0" err="1" smtClean="0">
                <a:solidFill>
                  <a:prstClr val="white"/>
                </a:solidFill>
                <a:effectLst>
                  <a:outerShdw blurRad="393700" algn="ctr" rotWithShape="0">
                    <a:prstClr val="black">
                      <a:alpha val="68000"/>
                    </a:prstClr>
                  </a:outerShdw>
                </a:effectLst>
              </a:rPr>
              <a:t>algunos</a:t>
            </a:r>
            <a:r>
              <a:rPr lang="en-US" sz="2000" dirty="0" smtClean="0">
                <a:solidFill>
                  <a:prstClr val="white"/>
                </a:solidFill>
                <a:effectLst>
                  <a:outerShdw blurRad="393700" algn="ctr" rotWithShape="0">
                    <a:prstClr val="black">
                      <a:alpha val="68000"/>
                    </a:prstClr>
                  </a:outerShdw>
                </a:effectLst>
              </a:rPr>
              <a:t> </a:t>
            </a:r>
            <a:r>
              <a:rPr lang="en-US" sz="2000" dirty="0" err="1" smtClean="0">
                <a:solidFill>
                  <a:prstClr val="white"/>
                </a:solidFill>
                <a:effectLst>
                  <a:outerShdw blurRad="393700" algn="ctr" rotWithShape="0">
                    <a:prstClr val="black">
                      <a:alpha val="68000"/>
                    </a:prstClr>
                  </a:outerShdw>
                </a:effectLst>
              </a:rPr>
              <a:t>tipos</a:t>
            </a:r>
            <a:r>
              <a:rPr lang="en-US" sz="2000" dirty="0" smtClean="0">
                <a:solidFill>
                  <a:prstClr val="white"/>
                </a:solidFill>
                <a:effectLst>
                  <a:outerShdw blurRad="393700" algn="ctr" rotWithShape="0">
                    <a:prstClr val="black">
                      <a:alpha val="68000"/>
                    </a:prstClr>
                  </a:outerShdw>
                </a:effectLst>
              </a:rPr>
              <a:t> de software</a:t>
            </a:r>
          </a:p>
          <a:p>
            <a:pPr marL="287338" lvl="1" indent="-277813" defTabSz="914363" fontAlgn="base">
              <a:lnSpc>
                <a:spcPct val="90000"/>
              </a:lnSpc>
              <a:spcBef>
                <a:spcPts val="600"/>
              </a:spcBef>
              <a:spcAft>
                <a:spcPts val="100"/>
              </a:spcAft>
              <a:buBlip>
                <a:blip r:embed="rId3"/>
              </a:buBlip>
              <a:defRPr/>
            </a:pPr>
            <a:r>
              <a:rPr lang="en-US" sz="2000" dirty="0" err="1" smtClean="0">
                <a:solidFill>
                  <a:prstClr val="white"/>
                </a:solidFill>
                <a:effectLst>
                  <a:outerShdw blurRad="393700" algn="ctr" rotWithShape="0">
                    <a:prstClr val="black">
                      <a:alpha val="68000"/>
                    </a:prstClr>
                  </a:outerShdw>
                </a:effectLst>
              </a:rPr>
              <a:t>Aplicaciones</a:t>
            </a:r>
            <a:r>
              <a:rPr lang="en-US" sz="2000" dirty="0" smtClean="0">
                <a:solidFill>
                  <a:prstClr val="white"/>
                </a:solidFill>
                <a:effectLst>
                  <a:outerShdw blurRad="393700" algn="ctr" rotWithShape="0">
                    <a:prstClr val="black">
                      <a:alpha val="68000"/>
                    </a:prstClr>
                  </a:outerShdw>
                </a:effectLst>
              </a:rPr>
              <a:t> no </a:t>
            </a:r>
            <a:r>
              <a:rPr lang="en-US" sz="2000" dirty="0" err="1" smtClean="0">
                <a:solidFill>
                  <a:prstClr val="white"/>
                </a:solidFill>
                <a:effectLst>
                  <a:outerShdw blurRad="393700" algn="ctr" rotWithShape="0">
                    <a:prstClr val="black">
                      <a:alpha val="68000"/>
                    </a:prstClr>
                  </a:outerShdw>
                </a:effectLst>
              </a:rPr>
              <a:t>autorizadas</a:t>
            </a:r>
            <a:r>
              <a:rPr lang="en-US" sz="2000" dirty="0" smtClean="0">
                <a:solidFill>
                  <a:prstClr val="white"/>
                </a:solidFill>
                <a:effectLst>
                  <a:outerShdw blurRad="393700" algn="ctr" rotWithShape="0">
                    <a:prstClr val="black">
                      <a:alpha val="68000"/>
                    </a:prstClr>
                  </a:outerShdw>
                </a:effectLst>
              </a:rPr>
              <a:t> </a:t>
            </a:r>
            <a:r>
              <a:rPr lang="en-US" sz="2000" dirty="0" err="1" smtClean="0">
                <a:solidFill>
                  <a:prstClr val="white"/>
                </a:solidFill>
                <a:effectLst>
                  <a:outerShdw blurRad="393700" algn="ctr" rotWithShape="0">
                    <a:prstClr val="black">
                      <a:alpha val="68000"/>
                    </a:prstClr>
                  </a:outerShdw>
                </a:effectLst>
              </a:rPr>
              <a:t>puedes</a:t>
            </a:r>
            <a:r>
              <a:rPr lang="en-US" sz="2000" dirty="0" smtClean="0">
                <a:solidFill>
                  <a:prstClr val="white"/>
                </a:solidFill>
                <a:effectLst>
                  <a:outerShdw blurRad="393700" algn="ctr" rotWithShape="0">
                    <a:prstClr val="black">
                      <a:alpha val="68000"/>
                    </a:prstClr>
                  </a:outerShdw>
                </a:effectLst>
              </a:rPr>
              <a:t>:</a:t>
            </a:r>
          </a:p>
          <a:p>
            <a:pPr marL="744538" lvl="2" indent="-277813" defTabSz="914363" fontAlgn="base">
              <a:lnSpc>
                <a:spcPct val="90000"/>
              </a:lnSpc>
              <a:spcBef>
                <a:spcPts val="200"/>
              </a:spcBef>
              <a:buBlip>
                <a:blip r:embed="rId3"/>
              </a:buBlip>
              <a:defRPr/>
            </a:pPr>
            <a:r>
              <a:rPr lang="en-US" sz="1600" dirty="0" err="1" smtClean="0">
                <a:solidFill>
                  <a:prstClr val="white"/>
                </a:solidFill>
                <a:effectLst>
                  <a:outerShdw blurRad="393700" algn="ctr" rotWithShape="0">
                    <a:prstClr val="black">
                      <a:alpha val="68000"/>
                    </a:prstClr>
                  </a:outerShdw>
                </a:effectLst>
              </a:rPr>
              <a:t>Introducir</a:t>
            </a:r>
            <a:r>
              <a:rPr lang="en-US" sz="1600" dirty="0" smtClean="0">
                <a:solidFill>
                  <a:prstClr val="white"/>
                </a:solidFill>
                <a:effectLst>
                  <a:outerShdw blurRad="393700" algn="ctr" rotWithShape="0">
                    <a:prstClr val="black">
                      <a:alpha val="68000"/>
                    </a:prstClr>
                  </a:outerShdw>
                </a:effectLst>
              </a:rPr>
              <a:t> </a:t>
            </a:r>
            <a:r>
              <a:rPr lang="en-US" sz="1600" dirty="0" err="1" smtClean="0">
                <a:solidFill>
                  <a:prstClr val="white"/>
                </a:solidFill>
                <a:effectLst>
                  <a:outerShdw blurRad="393700" algn="ctr" rotWithShape="0">
                    <a:prstClr val="black">
                      <a:alpha val="68000"/>
                    </a:prstClr>
                  </a:outerShdw>
                </a:effectLst>
              </a:rPr>
              <a:t>código</a:t>
            </a:r>
            <a:r>
              <a:rPr lang="en-US" sz="1600" dirty="0" smtClean="0">
                <a:solidFill>
                  <a:prstClr val="white"/>
                </a:solidFill>
                <a:effectLst>
                  <a:outerShdw blurRad="393700" algn="ctr" rotWithShape="0">
                    <a:prstClr val="black">
                      <a:alpha val="68000"/>
                    </a:prstClr>
                  </a:outerShdw>
                </a:effectLst>
              </a:rPr>
              <a:t> </a:t>
            </a:r>
            <a:r>
              <a:rPr lang="en-US" sz="1600" dirty="0" err="1" smtClean="0">
                <a:solidFill>
                  <a:prstClr val="white"/>
                </a:solidFill>
                <a:effectLst>
                  <a:outerShdw blurRad="393700" algn="ctr" rotWithShape="0">
                    <a:prstClr val="black">
                      <a:alpha val="68000"/>
                    </a:prstClr>
                  </a:outerShdw>
                </a:effectLst>
              </a:rPr>
              <a:t>malicioso</a:t>
            </a:r>
            <a:endParaRPr lang="en-US" sz="1600" dirty="0" smtClean="0">
              <a:solidFill>
                <a:prstClr val="white"/>
              </a:solidFill>
              <a:effectLst>
                <a:outerShdw blurRad="393700" algn="ctr" rotWithShape="0">
                  <a:prstClr val="black">
                    <a:alpha val="68000"/>
                  </a:prstClr>
                </a:outerShdw>
              </a:effectLst>
            </a:endParaRPr>
          </a:p>
          <a:p>
            <a:pPr marL="744538" lvl="2" indent="-277813" defTabSz="914363" fontAlgn="base">
              <a:lnSpc>
                <a:spcPct val="90000"/>
              </a:lnSpc>
              <a:spcBef>
                <a:spcPts val="200"/>
              </a:spcBef>
              <a:buBlip>
                <a:blip r:embed="rId3"/>
              </a:buBlip>
              <a:defRPr/>
            </a:pPr>
            <a:r>
              <a:rPr lang="en-US" sz="1600" dirty="0" err="1" smtClean="0">
                <a:solidFill>
                  <a:prstClr val="white"/>
                </a:solidFill>
                <a:effectLst>
                  <a:outerShdw blurRad="393700" algn="ctr" rotWithShape="0">
                    <a:prstClr val="black">
                      <a:alpha val="68000"/>
                    </a:prstClr>
                  </a:outerShdw>
                </a:effectLst>
              </a:rPr>
              <a:t>Aumentar</a:t>
            </a:r>
            <a:r>
              <a:rPr lang="en-US" sz="1600" dirty="0" smtClean="0">
                <a:solidFill>
                  <a:prstClr val="white"/>
                </a:solidFill>
                <a:effectLst>
                  <a:outerShdw blurRad="393700" algn="ctr" rotWithShape="0">
                    <a:prstClr val="black">
                      <a:alpha val="68000"/>
                    </a:prstClr>
                  </a:outerShdw>
                </a:effectLst>
              </a:rPr>
              <a:t> el </a:t>
            </a:r>
            <a:r>
              <a:rPr lang="en-US" sz="1600" dirty="0" err="1" smtClean="0">
                <a:solidFill>
                  <a:prstClr val="white"/>
                </a:solidFill>
                <a:effectLst>
                  <a:outerShdw blurRad="393700" algn="ctr" rotWithShape="0">
                    <a:prstClr val="black">
                      <a:alpha val="68000"/>
                    </a:prstClr>
                  </a:outerShdw>
                </a:effectLst>
              </a:rPr>
              <a:t>número</a:t>
            </a:r>
            <a:r>
              <a:rPr lang="en-US" sz="1600" dirty="0" smtClean="0">
                <a:solidFill>
                  <a:prstClr val="white"/>
                </a:solidFill>
                <a:effectLst>
                  <a:outerShdw blurRad="393700" algn="ctr" rotWithShape="0">
                    <a:prstClr val="black">
                      <a:alpha val="68000"/>
                    </a:prstClr>
                  </a:outerShdw>
                </a:effectLst>
              </a:rPr>
              <a:t> de </a:t>
            </a:r>
            <a:r>
              <a:rPr lang="en-US" sz="1600" dirty="0" err="1" smtClean="0">
                <a:solidFill>
                  <a:prstClr val="white"/>
                </a:solidFill>
                <a:effectLst>
                  <a:outerShdw blurRad="393700" algn="ctr" rotWithShape="0">
                    <a:prstClr val="black">
                      <a:alpha val="68000"/>
                    </a:prstClr>
                  </a:outerShdw>
                </a:effectLst>
              </a:rPr>
              <a:t>llamadas</a:t>
            </a:r>
            <a:r>
              <a:rPr lang="en-US" sz="1600" dirty="0" smtClean="0">
                <a:solidFill>
                  <a:prstClr val="white"/>
                </a:solidFill>
                <a:effectLst>
                  <a:outerShdw blurRad="393700" algn="ctr" rotWithShape="0">
                    <a:prstClr val="black">
                      <a:alpha val="68000"/>
                    </a:prstClr>
                  </a:outerShdw>
                </a:effectLst>
              </a:rPr>
              <a:t> de </a:t>
            </a:r>
            <a:r>
              <a:rPr lang="en-US" sz="1600" dirty="0" err="1" smtClean="0">
                <a:solidFill>
                  <a:prstClr val="white"/>
                </a:solidFill>
                <a:effectLst>
                  <a:outerShdw blurRad="393700" algn="ctr" rotWithShape="0">
                    <a:prstClr val="black">
                      <a:alpha val="68000"/>
                    </a:prstClr>
                  </a:outerShdw>
                </a:effectLst>
              </a:rPr>
              <a:t>soporte</a:t>
            </a:r>
            <a:r>
              <a:rPr lang="en-US" sz="1600" dirty="0" smtClean="0">
                <a:solidFill>
                  <a:prstClr val="white"/>
                </a:solidFill>
                <a:effectLst>
                  <a:outerShdw blurRad="393700" algn="ctr" rotWithShape="0">
                    <a:prstClr val="black">
                      <a:alpha val="68000"/>
                    </a:prstClr>
                  </a:outerShdw>
                </a:effectLst>
              </a:rPr>
              <a:t> </a:t>
            </a:r>
            <a:r>
              <a:rPr lang="en-US" sz="1600" dirty="0" err="1" smtClean="0">
                <a:solidFill>
                  <a:prstClr val="white"/>
                </a:solidFill>
                <a:effectLst>
                  <a:outerShdw blurRad="393700" algn="ctr" rotWithShape="0">
                    <a:prstClr val="black">
                      <a:alpha val="68000"/>
                    </a:prstClr>
                  </a:outerShdw>
                </a:effectLst>
              </a:rPr>
              <a:t>técnico</a:t>
            </a:r>
            <a:endParaRPr lang="en-US" sz="1600" dirty="0" smtClean="0">
              <a:solidFill>
                <a:prstClr val="white"/>
              </a:solidFill>
              <a:effectLst>
                <a:outerShdw blurRad="393700" algn="ctr" rotWithShape="0">
                  <a:prstClr val="black">
                    <a:alpha val="68000"/>
                  </a:prstClr>
                </a:outerShdw>
              </a:effectLst>
            </a:endParaRPr>
          </a:p>
          <a:p>
            <a:pPr marL="744538" lvl="2" indent="-277813" defTabSz="914363" fontAlgn="base">
              <a:lnSpc>
                <a:spcPct val="90000"/>
              </a:lnSpc>
              <a:spcBef>
                <a:spcPts val="200"/>
              </a:spcBef>
              <a:buBlip>
                <a:blip r:embed="rId3"/>
              </a:buBlip>
              <a:defRPr/>
            </a:pPr>
            <a:r>
              <a:rPr lang="en-US" sz="1600" dirty="0" err="1" smtClean="0">
                <a:solidFill>
                  <a:prstClr val="white"/>
                </a:solidFill>
                <a:effectLst>
                  <a:outerShdw blurRad="393700" algn="ctr" rotWithShape="0">
                    <a:prstClr val="black">
                      <a:alpha val="68000"/>
                    </a:prstClr>
                  </a:outerShdw>
                </a:effectLst>
              </a:rPr>
              <a:t>Reducir</a:t>
            </a:r>
            <a:r>
              <a:rPr lang="en-US" sz="1600" dirty="0" smtClean="0">
                <a:solidFill>
                  <a:prstClr val="white"/>
                </a:solidFill>
                <a:effectLst>
                  <a:outerShdw blurRad="393700" algn="ctr" rotWithShape="0">
                    <a:prstClr val="black">
                      <a:alpha val="68000"/>
                    </a:prstClr>
                  </a:outerShdw>
                </a:effectLst>
              </a:rPr>
              <a:t> la </a:t>
            </a:r>
            <a:r>
              <a:rPr lang="en-US" sz="1600" dirty="0" err="1" smtClean="0">
                <a:solidFill>
                  <a:prstClr val="white"/>
                </a:solidFill>
                <a:effectLst>
                  <a:outerShdw blurRad="393700" algn="ctr" rotWithShape="0">
                    <a:prstClr val="black">
                      <a:alpha val="68000"/>
                    </a:prstClr>
                  </a:outerShdw>
                </a:effectLst>
              </a:rPr>
              <a:t>productividad</a:t>
            </a:r>
            <a:r>
              <a:rPr lang="en-US" sz="1600" dirty="0" smtClean="0">
                <a:solidFill>
                  <a:prstClr val="white"/>
                </a:solidFill>
                <a:effectLst>
                  <a:outerShdw blurRad="393700" algn="ctr" rotWithShape="0">
                    <a:prstClr val="black">
                      <a:alpha val="68000"/>
                    </a:prstClr>
                  </a:outerShdw>
                </a:effectLst>
              </a:rPr>
              <a:t> de los </a:t>
            </a:r>
            <a:r>
              <a:rPr lang="en-US" sz="1600" dirty="0" err="1" smtClean="0">
                <a:solidFill>
                  <a:prstClr val="white"/>
                </a:solidFill>
                <a:effectLst>
                  <a:outerShdw blurRad="393700" algn="ctr" rotWithShape="0">
                    <a:prstClr val="black">
                      <a:alpha val="68000"/>
                    </a:prstClr>
                  </a:outerShdw>
                </a:effectLst>
              </a:rPr>
              <a:t>usuarios</a:t>
            </a:r>
            <a:endParaRPr lang="en-US" sz="1600" dirty="0" smtClean="0">
              <a:solidFill>
                <a:prstClr val="white"/>
              </a:solidFill>
              <a:effectLst>
                <a:outerShdw blurRad="393700" algn="ctr" rotWithShape="0">
                  <a:prstClr val="black">
                    <a:alpha val="68000"/>
                  </a:prstClr>
                </a:outerShdw>
              </a:effectLst>
            </a:endParaRPr>
          </a:p>
          <a:p>
            <a:pPr marL="744538" lvl="2" indent="-277813" defTabSz="914363" fontAlgn="base">
              <a:lnSpc>
                <a:spcPct val="90000"/>
              </a:lnSpc>
              <a:spcBef>
                <a:spcPts val="200"/>
              </a:spcBef>
              <a:buBlip>
                <a:blip r:embed="rId3"/>
              </a:buBlip>
              <a:defRPr/>
            </a:pPr>
            <a:r>
              <a:rPr lang="en-US" sz="1600" dirty="0" err="1" smtClean="0">
                <a:solidFill>
                  <a:prstClr val="white"/>
                </a:solidFill>
                <a:effectLst>
                  <a:outerShdw blurRad="393700" algn="ctr" rotWithShape="0">
                    <a:prstClr val="black">
                      <a:alpha val="68000"/>
                    </a:prstClr>
                  </a:outerShdw>
                </a:effectLst>
              </a:rPr>
              <a:t>Afectar</a:t>
            </a:r>
            <a:r>
              <a:rPr lang="en-US" sz="1600" dirty="0" smtClean="0">
                <a:solidFill>
                  <a:prstClr val="white"/>
                </a:solidFill>
                <a:effectLst>
                  <a:outerShdw blurRad="393700" algn="ctr" rotWithShape="0">
                    <a:prstClr val="black">
                      <a:alpha val="68000"/>
                    </a:prstClr>
                  </a:outerShdw>
                </a:effectLst>
              </a:rPr>
              <a:t> </a:t>
            </a:r>
            <a:r>
              <a:rPr lang="en-US" sz="1600" dirty="0" err="1" smtClean="0">
                <a:solidFill>
                  <a:prstClr val="white"/>
                </a:solidFill>
                <a:effectLst>
                  <a:outerShdw blurRad="393700" algn="ctr" rotWithShape="0">
                    <a:prstClr val="black">
                      <a:alpha val="68000"/>
                    </a:prstClr>
                  </a:outerShdw>
                </a:effectLst>
              </a:rPr>
              <a:t>esfuerzos</a:t>
            </a:r>
            <a:r>
              <a:rPr lang="en-US" sz="1600" dirty="0" smtClean="0">
                <a:solidFill>
                  <a:prstClr val="white"/>
                </a:solidFill>
                <a:effectLst>
                  <a:outerShdw blurRad="393700" algn="ctr" rotWithShape="0">
                    <a:prstClr val="black">
                      <a:alpha val="68000"/>
                    </a:prstClr>
                  </a:outerShdw>
                </a:effectLst>
              </a:rPr>
              <a:t> de </a:t>
            </a:r>
            <a:r>
              <a:rPr lang="en-US" sz="1600" dirty="0" err="1" smtClean="0">
                <a:solidFill>
                  <a:prstClr val="white"/>
                </a:solidFill>
                <a:effectLst>
                  <a:outerShdw blurRad="393700" algn="ctr" rotWithShape="0">
                    <a:prstClr val="black">
                      <a:alpha val="68000"/>
                    </a:prstClr>
                  </a:outerShdw>
                </a:effectLst>
              </a:rPr>
              <a:t>cumplimiento</a:t>
            </a:r>
            <a:endParaRPr lang="en-US" sz="1600" dirty="0" smtClean="0">
              <a:solidFill>
                <a:prstClr val="white"/>
              </a:solidFill>
              <a:effectLst>
                <a:outerShdw blurRad="393700" algn="ctr" rotWithShape="0">
                  <a:prstClr val="black">
                    <a:alpha val="68000"/>
                  </a:prstClr>
                </a:outerShdw>
              </a:effectLst>
            </a:endParaRPr>
          </a:p>
        </p:txBody>
      </p:sp>
      <p:grpSp>
        <p:nvGrpSpPr>
          <p:cNvPr id="3" name="Group 43"/>
          <p:cNvGrpSpPr/>
          <p:nvPr/>
        </p:nvGrpSpPr>
        <p:grpSpPr>
          <a:xfrm>
            <a:off x="8075612" y="2133600"/>
            <a:ext cx="2792757" cy="1295400"/>
            <a:chOff x="5791200" y="2438400"/>
            <a:chExt cx="2438400" cy="1295400"/>
          </a:xfrm>
        </p:grpSpPr>
        <p:grpSp>
          <p:nvGrpSpPr>
            <p:cNvPr id="4" name="Group 25"/>
            <p:cNvGrpSpPr/>
            <p:nvPr/>
          </p:nvGrpSpPr>
          <p:grpSpPr>
            <a:xfrm>
              <a:off x="7505221" y="2455343"/>
              <a:ext cx="724376" cy="479899"/>
              <a:chOff x="1676401" y="1295400"/>
              <a:chExt cx="676274" cy="427046"/>
            </a:xfrm>
          </p:grpSpPr>
          <p:pic>
            <p:nvPicPr>
              <p:cNvPr id="67" name="Picture 5" descr="E:\DVD_ART34\Logos\Microsoft Office 2007 - all products\Outlook 2007\Office Outlook 2007 Product Icon.png"/>
              <p:cNvPicPr>
                <a:picLocks noChangeAspect="1" noChangeArrowheads="1"/>
              </p:cNvPicPr>
              <p:nvPr/>
            </p:nvPicPr>
            <p:blipFill>
              <a:blip r:embed="rId4" cstate="print"/>
              <a:srcRect/>
              <a:stretch>
                <a:fillRect/>
              </a:stretch>
            </p:blipFill>
            <p:spPr bwMode="auto">
              <a:xfrm>
                <a:off x="1676401" y="1295400"/>
                <a:ext cx="457200" cy="427046"/>
              </a:xfrm>
              <a:prstGeom prst="rect">
                <a:avLst/>
              </a:prstGeom>
              <a:noFill/>
            </p:spPr>
          </p:pic>
          <p:pic>
            <p:nvPicPr>
              <p:cNvPr id="68" name="Picture 5" descr="E:\DVD_ART34\Artwork_Imagery\Icons - Illustrations\_WINDOWS VISTA ICONS\Green Check checkmark okay.png"/>
              <p:cNvPicPr>
                <a:picLocks noChangeAspect="1" noChangeArrowheads="1"/>
              </p:cNvPicPr>
              <p:nvPr/>
            </p:nvPicPr>
            <p:blipFill>
              <a:blip r:embed="rId5" cstate="print"/>
              <a:srcRect/>
              <a:stretch>
                <a:fillRect/>
              </a:stretch>
            </p:blipFill>
            <p:spPr bwMode="auto">
              <a:xfrm>
                <a:off x="1981200" y="1295400"/>
                <a:ext cx="371475" cy="367886"/>
              </a:xfrm>
              <a:prstGeom prst="rect">
                <a:avLst/>
              </a:prstGeom>
              <a:noFill/>
            </p:spPr>
          </p:pic>
        </p:grpSp>
        <p:grpSp>
          <p:nvGrpSpPr>
            <p:cNvPr id="5" name="Group 20"/>
            <p:cNvGrpSpPr/>
            <p:nvPr/>
          </p:nvGrpSpPr>
          <p:grpSpPr>
            <a:xfrm>
              <a:off x="5791200" y="2438400"/>
              <a:ext cx="724380" cy="513785"/>
              <a:chOff x="228600" y="1752600"/>
              <a:chExt cx="676275" cy="457200"/>
            </a:xfrm>
          </p:grpSpPr>
          <p:pic>
            <p:nvPicPr>
              <p:cNvPr id="65" name="Picture 4" descr="E:\DVD_ART34\Logos\Microsoft Office 2007 - all products\Word 2007\Office Word 2007 Product Icon.png"/>
              <p:cNvPicPr>
                <a:picLocks noChangeAspect="1" noChangeArrowheads="1"/>
              </p:cNvPicPr>
              <p:nvPr/>
            </p:nvPicPr>
            <p:blipFill>
              <a:blip r:embed="rId6" cstate="print"/>
              <a:srcRect/>
              <a:stretch>
                <a:fillRect/>
              </a:stretch>
            </p:blipFill>
            <p:spPr bwMode="auto">
              <a:xfrm>
                <a:off x="228600" y="1752600"/>
                <a:ext cx="459641" cy="457200"/>
              </a:xfrm>
              <a:prstGeom prst="rect">
                <a:avLst/>
              </a:prstGeom>
              <a:noFill/>
            </p:spPr>
          </p:pic>
          <p:pic>
            <p:nvPicPr>
              <p:cNvPr id="66" name="Picture 5" descr="E:\DVD_ART34\Artwork_Imagery\Icons - Illustrations\_WINDOWS VISTA ICONS\Green Check checkmark okay.png"/>
              <p:cNvPicPr>
                <a:picLocks noChangeAspect="1" noChangeArrowheads="1"/>
              </p:cNvPicPr>
              <p:nvPr/>
            </p:nvPicPr>
            <p:blipFill>
              <a:blip r:embed="rId5" cstate="print"/>
              <a:srcRect/>
              <a:stretch>
                <a:fillRect/>
              </a:stretch>
            </p:blipFill>
            <p:spPr bwMode="auto">
              <a:xfrm>
                <a:off x="533400" y="1752600"/>
                <a:ext cx="371475" cy="367886"/>
              </a:xfrm>
              <a:prstGeom prst="rect">
                <a:avLst/>
              </a:prstGeom>
              <a:noFill/>
            </p:spPr>
          </p:pic>
        </p:grpSp>
        <p:grpSp>
          <p:nvGrpSpPr>
            <p:cNvPr id="6" name="Group 21"/>
            <p:cNvGrpSpPr/>
            <p:nvPr/>
          </p:nvGrpSpPr>
          <p:grpSpPr>
            <a:xfrm>
              <a:off x="6689021" y="2438400"/>
              <a:ext cx="724379" cy="513785"/>
              <a:chOff x="228600" y="3429000"/>
              <a:chExt cx="676275" cy="457200"/>
            </a:xfrm>
          </p:grpSpPr>
          <p:pic>
            <p:nvPicPr>
              <p:cNvPr id="63" name="Picture 6" descr="Adobe%20Reader%208.png"/>
              <p:cNvPicPr>
                <a:picLocks noChangeAspect="1"/>
              </p:cNvPicPr>
              <p:nvPr/>
            </p:nvPicPr>
            <p:blipFill>
              <a:blip r:embed="rId7" cstate="print"/>
              <a:stretch>
                <a:fillRect/>
              </a:stretch>
            </p:blipFill>
            <p:spPr>
              <a:xfrm>
                <a:off x="228600" y="3429000"/>
                <a:ext cx="457200" cy="457200"/>
              </a:xfrm>
              <a:prstGeom prst="rect">
                <a:avLst/>
              </a:prstGeom>
            </p:spPr>
          </p:pic>
          <p:pic>
            <p:nvPicPr>
              <p:cNvPr id="64" name="Picture 5" descr="E:\DVD_ART34\Artwork_Imagery\Icons - Illustrations\_WINDOWS VISTA ICONS\Green Check checkmark okay.png"/>
              <p:cNvPicPr>
                <a:picLocks noChangeAspect="1" noChangeArrowheads="1"/>
              </p:cNvPicPr>
              <p:nvPr/>
            </p:nvPicPr>
            <p:blipFill>
              <a:blip r:embed="rId5" cstate="print"/>
              <a:srcRect/>
              <a:stretch>
                <a:fillRect/>
              </a:stretch>
            </p:blipFill>
            <p:spPr bwMode="auto">
              <a:xfrm>
                <a:off x="533400" y="3429000"/>
                <a:ext cx="371475" cy="367886"/>
              </a:xfrm>
              <a:prstGeom prst="rect">
                <a:avLst/>
              </a:prstGeom>
              <a:noFill/>
            </p:spPr>
          </p:pic>
        </p:grpSp>
        <p:grpSp>
          <p:nvGrpSpPr>
            <p:cNvPr id="7" name="Group 55"/>
            <p:cNvGrpSpPr/>
            <p:nvPr/>
          </p:nvGrpSpPr>
          <p:grpSpPr>
            <a:xfrm>
              <a:off x="7086600" y="3124200"/>
              <a:ext cx="803380" cy="609600"/>
              <a:chOff x="5867399" y="4495800"/>
              <a:chExt cx="803380" cy="609600"/>
            </a:xfrm>
          </p:grpSpPr>
          <p:pic>
            <p:nvPicPr>
              <p:cNvPr id="61" name="Picture 18" descr="E:\DVD_ART34\Artwork_Imagery\Icons - Illustrations\software boxes\software CD product package.png"/>
              <p:cNvPicPr>
                <a:picLocks noChangeAspect="1" noChangeArrowheads="1"/>
              </p:cNvPicPr>
              <p:nvPr/>
            </p:nvPicPr>
            <p:blipFill>
              <a:blip r:embed="rId8" cstate="print"/>
              <a:srcRect/>
              <a:stretch>
                <a:fillRect/>
              </a:stretch>
            </p:blipFill>
            <p:spPr bwMode="auto">
              <a:xfrm>
                <a:off x="5867399" y="4495800"/>
                <a:ext cx="664075" cy="609600"/>
              </a:xfrm>
              <a:prstGeom prst="rect">
                <a:avLst/>
              </a:prstGeom>
              <a:noFill/>
            </p:spPr>
          </p:pic>
          <p:pic>
            <p:nvPicPr>
              <p:cNvPr id="62" name="Picture 6" descr="E:\DVD_ART34\Artwork_Imagery\Icons - Illustrations\_WINDOWS VISTA ICONS\Delete remove.png"/>
              <p:cNvPicPr>
                <a:picLocks noChangeAspect="1" noChangeArrowheads="1"/>
              </p:cNvPicPr>
              <p:nvPr/>
            </p:nvPicPr>
            <p:blipFill>
              <a:blip r:embed="rId9" cstate="print"/>
              <a:srcRect/>
              <a:stretch>
                <a:fillRect/>
              </a:stretch>
            </p:blipFill>
            <p:spPr bwMode="auto">
              <a:xfrm>
                <a:off x="6248400" y="4572000"/>
                <a:ext cx="422379" cy="411730"/>
              </a:xfrm>
              <a:prstGeom prst="rect">
                <a:avLst/>
              </a:prstGeom>
              <a:noFill/>
            </p:spPr>
          </p:pic>
        </p:grpSp>
        <p:grpSp>
          <p:nvGrpSpPr>
            <p:cNvPr id="8" name="Group 54"/>
            <p:cNvGrpSpPr/>
            <p:nvPr/>
          </p:nvGrpSpPr>
          <p:grpSpPr>
            <a:xfrm>
              <a:off x="6172200" y="3124200"/>
              <a:ext cx="727179" cy="609600"/>
              <a:chOff x="4495800" y="4495800"/>
              <a:chExt cx="727179" cy="609600"/>
            </a:xfrm>
          </p:grpSpPr>
          <p:pic>
            <p:nvPicPr>
              <p:cNvPr id="59" name="Picture 58" descr="Solitaire.png"/>
              <p:cNvPicPr>
                <a:picLocks noChangeAspect="1"/>
              </p:cNvPicPr>
              <p:nvPr/>
            </p:nvPicPr>
            <p:blipFill>
              <a:blip r:embed="rId10" cstate="print"/>
              <a:stretch>
                <a:fillRect/>
              </a:stretch>
            </p:blipFill>
            <p:spPr>
              <a:xfrm>
                <a:off x="4495800" y="4495800"/>
                <a:ext cx="609600" cy="609600"/>
              </a:xfrm>
              <a:prstGeom prst="rect">
                <a:avLst/>
              </a:prstGeom>
            </p:spPr>
          </p:pic>
          <p:pic>
            <p:nvPicPr>
              <p:cNvPr id="60" name="Picture 6" descr="E:\DVD_ART34\Artwork_Imagery\Icons - Illustrations\_WINDOWS VISTA ICONS\Delete remove.png"/>
              <p:cNvPicPr>
                <a:picLocks noChangeAspect="1" noChangeArrowheads="1"/>
              </p:cNvPicPr>
              <p:nvPr/>
            </p:nvPicPr>
            <p:blipFill>
              <a:blip r:embed="rId9" cstate="print"/>
              <a:srcRect/>
              <a:stretch>
                <a:fillRect/>
              </a:stretch>
            </p:blipFill>
            <p:spPr bwMode="auto">
              <a:xfrm>
                <a:off x="4800600" y="4572000"/>
                <a:ext cx="422379" cy="411730"/>
              </a:xfrm>
              <a:prstGeom prst="rect">
                <a:avLst/>
              </a:prstGeom>
              <a:noFill/>
            </p:spPr>
          </p:pic>
        </p:grpSp>
      </p:grpSp>
      <p:grpSp>
        <p:nvGrpSpPr>
          <p:cNvPr id="9" name="Group 69"/>
          <p:cNvGrpSpPr/>
          <p:nvPr/>
        </p:nvGrpSpPr>
        <p:grpSpPr>
          <a:xfrm>
            <a:off x="1752204" y="1905000"/>
            <a:ext cx="2589608" cy="1852899"/>
            <a:chOff x="1143000" y="1905000"/>
            <a:chExt cx="2438401" cy="1852899"/>
          </a:xfrm>
        </p:grpSpPr>
        <p:grpSp>
          <p:nvGrpSpPr>
            <p:cNvPr id="10" name="Group 41"/>
            <p:cNvGrpSpPr/>
            <p:nvPr/>
          </p:nvGrpSpPr>
          <p:grpSpPr>
            <a:xfrm>
              <a:off x="1143000" y="2133600"/>
              <a:ext cx="2429484" cy="1624299"/>
              <a:chOff x="1447800" y="2133600"/>
              <a:chExt cx="2429484" cy="1624299"/>
            </a:xfrm>
          </p:grpSpPr>
          <p:grpSp>
            <p:nvGrpSpPr>
              <p:cNvPr id="11" name="Group 51"/>
              <p:cNvGrpSpPr/>
              <p:nvPr/>
            </p:nvGrpSpPr>
            <p:grpSpPr>
              <a:xfrm>
                <a:off x="2057400" y="2133600"/>
                <a:ext cx="1819884" cy="1624299"/>
                <a:chOff x="2286000" y="2133600"/>
                <a:chExt cx="1819884" cy="1624299"/>
              </a:xfrm>
            </p:grpSpPr>
            <p:pic>
              <p:nvPicPr>
                <p:cNvPr id="1027" name="Picture 3" descr="E:\DVD_ART34\Artwork_Imagery\Shapes\Arrows\Curved\three way blue yellow green arrow.png"/>
                <p:cNvPicPr>
                  <a:picLocks noChangeAspect="1" noChangeArrowheads="1"/>
                </p:cNvPicPr>
                <p:nvPr/>
              </p:nvPicPr>
              <p:blipFill>
                <a:blip r:embed="rId11" cstate="print"/>
                <a:srcRect/>
                <a:stretch>
                  <a:fillRect/>
                </a:stretch>
              </p:blipFill>
              <p:spPr bwMode="auto">
                <a:xfrm rot="10800000">
                  <a:off x="2286000" y="2133600"/>
                  <a:ext cx="1492250" cy="1122484"/>
                </a:xfrm>
                <a:prstGeom prst="rect">
                  <a:avLst/>
                </a:prstGeom>
                <a:noFill/>
              </p:spPr>
            </p:pic>
            <p:pic>
              <p:nvPicPr>
                <p:cNvPr id="47" name="Picture 10" descr="E:\DVD_ART34\Artwork_Imagery\Icons - Illustrations\_WINDOWS VISTA ICONS\Internet globe web world earth.png"/>
                <p:cNvPicPr>
                  <a:picLocks noChangeAspect="1" noChangeArrowheads="1"/>
                </p:cNvPicPr>
                <p:nvPr/>
              </p:nvPicPr>
              <p:blipFill>
                <a:blip r:embed="rId12" cstate="print"/>
                <a:srcRect/>
                <a:stretch>
                  <a:fillRect/>
                </a:stretch>
              </p:blipFill>
              <p:spPr bwMode="auto">
                <a:xfrm>
                  <a:off x="3576320" y="2466752"/>
                  <a:ext cx="515620" cy="456181"/>
                </a:xfrm>
                <a:prstGeom prst="rect">
                  <a:avLst/>
                </a:prstGeom>
                <a:noFill/>
              </p:spPr>
            </p:pic>
            <p:pic>
              <p:nvPicPr>
                <p:cNvPr id="49" name="Picture 12" descr="E:\DVD_ART34\Artwork_Imagery\Icons - Illustrations\_MSN ICONS\MSN icon envelope email mail letter.png"/>
                <p:cNvPicPr>
                  <a:picLocks noChangeAspect="1" noChangeArrowheads="1"/>
                </p:cNvPicPr>
                <p:nvPr/>
              </p:nvPicPr>
              <p:blipFill>
                <a:blip r:embed="rId13" cstate="print"/>
                <a:srcRect/>
                <a:stretch>
                  <a:fillRect/>
                </a:stretch>
              </p:blipFill>
              <p:spPr bwMode="auto">
                <a:xfrm>
                  <a:off x="3562377" y="2971800"/>
                  <a:ext cx="543507" cy="786099"/>
                </a:xfrm>
                <a:prstGeom prst="rect">
                  <a:avLst/>
                </a:prstGeom>
                <a:noFill/>
              </p:spPr>
            </p:pic>
          </p:grpSp>
          <p:pic>
            <p:nvPicPr>
              <p:cNvPr id="51" name="Picture 16" descr="E:\DVD_ART34\Artwork_Imagery\Icons - Illustrations\_MISC ICONS\computer red unhealthy virus.png"/>
              <p:cNvPicPr>
                <a:picLocks noChangeAspect="1" noChangeArrowheads="1"/>
              </p:cNvPicPr>
              <p:nvPr/>
            </p:nvPicPr>
            <p:blipFill>
              <a:blip r:embed="rId14" cstate="print"/>
              <a:srcRect/>
              <a:stretch>
                <a:fillRect/>
              </a:stretch>
            </p:blipFill>
            <p:spPr bwMode="auto">
              <a:xfrm>
                <a:off x="1447800" y="2457313"/>
                <a:ext cx="883920" cy="568598"/>
              </a:xfrm>
              <a:prstGeom prst="rect">
                <a:avLst/>
              </a:prstGeom>
              <a:noFill/>
            </p:spPr>
          </p:pic>
          <p:pic>
            <p:nvPicPr>
              <p:cNvPr id="1026" name="Picture 2" descr="E:\DVD_ART34\Artwork_Imagery\Icons - Illustrations\_WINDOWS VISTA ICONS\Users man woman people persons.png"/>
              <p:cNvPicPr>
                <a:picLocks noChangeAspect="1" noChangeArrowheads="1"/>
              </p:cNvPicPr>
              <p:nvPr/>
            </p:nvPicPr>
            <p:blipFill>
              <a:blip r:embed="rId15" cstate="print"/>
              <a:srcRect/>
              <a:stretch>
                <a:fillRect/>
              </a:stretch>
            </p:blipFill>
            <p:spPr bwMode="auto">
              <a:xfrm>
                <a:off x="2514600" y="2362200"/>
                <a:ext cx="758825" cy="758825"/>
              </a:xfrm>
              <a:prstGeom prst="rect">
                <a:avLst/>
              </a:prstGeom>
              <a:noFill/>
            </p:spPr>
          </p:pic>
        </p:grpSp>
        <p:pic>
          <p:nvPicPr>
            <p:cNvPr id="69" name="Picture 3" descr="C:\Users\aheaton\Desktop\Artwork_Imagery\Icons - Illustrations\software boxes\software CD product package.png"/>
            <p:cNvPicPr>
              <a:picLocks noChangeAspect="1" noChangeArrowheads="1"/>
            </p:cNvPicPr>
            <p:nvPr/>
          </p:nvPicPr>
          <p:blipFill>
            <a:blip r:embed="rId16" cstate="print"/>
            <a:srcRect/>
            <a:stretch>
              <a:fillRect/>
            </a:stretch>
          </p:blipFill>
          <p:spPr bwMode="auto">
            <a:xfrm>
              <a:off x="3048000" y="1905000"/>
              <a:ext cx="533401" cy="489645"/>
            </a:xfrm>
            <a:prstGeom prst="rect">
              <a:avLst/>
            </a:prstGeom>
            <a:noFill/>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blinds(horizontal)">
                                      <p:cBhvr>
                                        <p:cTn id="10" dur="500"/>
                                        <p:tgtEl>
                                          <p:spTgt spid="5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blinds(horizontal)">
                                      <p:cBhvr>
                                        <p:cTn id="13" dur="500"/>
                                        <p:tgtEl>
                                          <p:spTgt spid="58"/>
                                        </p:tgtEl>
                                      </p:cBhvr>
                                    </p:animEffect>
                                  </p:childTnLst>
                                </p:cTn>
                              </p:par>
                              <p:par>
                                <p:cTn id="14" presetID="3" presetClass="entr" presetSubtype="1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linds(horizontal)">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8"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err="1" smtClean="0"/>
              <a:t>AppLocker</a:t>
            </a:r>
            <a:endParaRPr lang="es-MX" dirty="0"/>
          </a:p>
        </p:txBody>
      </p:sp>
      <p:sp>
        <p:nvSpPr>
          <p:cNvPr id="4" name="Rounded Rectangle 3"/>
          <p:cNvSpPr/>
          <p:nvPr/>
        </p:nvSpPr>
        <p:spPr>
          <a:xfrm rot="5400000">
            <a:off x="4344782" y="-2667513"/>
            <a:ext cx="451260" cy="8382000"/>
          </a:xfrm>
          <a:prstGeom prst="roundRect">
            <a:avLst>
              <a:gd name="adj" fmla="val 30623"/>
            </a:avLst>
          </a:prstGeom>
          <a:ln>
            <a:headEnd/>
            <a:tailEnd/>
          </a:ln>
        </p:spPr>
        <p:style>
          <a:lnRef idx="0">
            <a:schemeClr val="accent2"/>
          </a:lnRef>
          <a:fillRef idx="3">
            <a:schemeClr val="accent2"/>
          </a:fillRef>
          <a:effectRef idx="3">
            <a:schemeClr val="accent2"/>
          </a:effectRef>
          <a:fontRef idx="minor">
            <a:schemeClr val="lt1"/>
          </a:fontRef>
        </p:style>
        <p:txBody>
          <a:bodyPr vert="horz" wrap="square" lIns="76197" tIns="38098" rIns="76197" bIns="38098" numCol="1" anchor="t" anchorCtr="0" compatLnSpc="1">
            <a:prstTxWarp prst="textNoShape">
              <a:avLst/>
            </a:prstTxWarp>
          </a:bodyPr>
          <a:lstStyle/>
          <a:p>
            <a:pPr defTabSz="914363" fontAlgn="base">
              <a:lnSpc>
                <a:spcPct val="90000"/>
              </a:lnSpc>
              <a:spcBef>
                <a:spcPct val="0"/>
              </a:spcBef>
              <a:spcAft>
                <a:spcPct val="0"/>
              </a:spcAft>
              <a:defRPr/>
            </a:pPr>
            <a:endParaRPr lang="en-US" dirty="0">
              <a:solidFill>
                <a:srgbClr val="FFFFFF"/>
              </a:solidFill>
              <a:latin typeface="Segoe"/>
            </a:endParaRPr>
          </a:p>
        </p:txBody>
      </p:sp>
      <p:sp>
        <p:nvSpPr>
          <p:cNvPr id="5" name="TextBox 11277"/>
          <p:cNvSpPr txBox="1">
            <a:spLocks noChangeArrowheads="1"/>
          </p:cNvSpPr>
          <p:nvPr/>
        </p:nvSpPr>
        <p:spPr bwMode="auto">
          <a:xfrm>
            <a:off x="-1588" y="1371600"/>
            <a:ext cx="8382000" cy="332399"/>
          </a:xfrm>
          <a:prstGeom prst="rect">
            <a:avLst/>
          </a:prstGeom>
          <a:noFill/>
          <a:ln w="9525">
            <a:noFill/>
            <a:miter lim="800000"/>
            <a:headEnd/>
            <a:tailEnd/>
          </a:ln>
        </p:spPr>
        <p:txBody>
          <a:bodyPr wrap="square" lIns="0" tIns="0" rIns="0" bIns="0" anchor="ctr">
            <a:spAutoFit/>
          </a:bodyPr>
          <a:lstStyle/>
          <a:p>
            <a:pPr algn="ctr" eaLnBrk="0" hangingPunct="0">
              <a:lnSpc>
                <a:spcPct val="90000"/>
              </a:lnSpc>
            </a:pPr>
            <a:r>
              <a:rPr lang="en-US" sz="2400" dirty="0" err="1" smtClean="0">
                <a:effectLst>
                  <a:outerShdw blurRad="279400" algn="ctr" rotWithShape="0">
                    <a:prstClr val="black">
                      <a:alpha val="75000"/>
                    </a:prstClr>
                  </a:outerShdw>
                  <a:reflection blurRad="6350" stA="55000" endA="300" endPos="45500" dir="5400000" sy="-100000" algn="bl" rotWithShape="0"/>
                </a:effectLst>
                <a:latin typeface="Segoe Semibold" pitchFamily="34" charset="0"/>
              </a:rPr>
              <a:t>Especificación</a:t>
            </a:r>
            <a:endParaRPr lang="en-US" sz="2400" dirty="0">
              <a:effectLst>
                <a:outerShdw blurRad="279400" algn="ctr" rotWithShape="0">
                  <a:prstClr val="black">
                    <a:alpha val="75000"/>
                  </a:prstClr>
                </a:outerShdw>
                <a:reflection blurRad="6350" stA="55000" endA="300" endPos="45500" dir="5400000" sy="-100000" algn="bl" rotWithShape="0"/>
              </a:effectLst>
              <a:latin typeface="Segoe Semibold" pitchFamily="34" charset="0"/>
            </a:endParaRPr>
          </a:p>
        </p:txBody>
      </p:sp>
      <p:sp>
        <p:nvSpPr>
          <p:cNvPr id="6" name="Rectangle 5"/>
          <p:cNvSpPr/>
          <p:nvPr/>
        </p:nvSpPr>
        <p:spPr>
          <a:xfrm>
            <a:off x="455612" y="1891320"/>
            <a:ext cx="8229600" cy="3926716"/>
          </a:xfrm>
          <a:prstGeom prst="rect">
            <a:avLst/>
          </a:prstGeom>
        </p:spPr>
        <p:txBody>
          <a:bodyPr wrap="square">
            <a:spAutoFit/>
          </a:bodyPr>
          <a:lstStyle/>
          <a:p>
            <a:pPr marL="287338" lvl="1" indent="-277813" defTabSz="914363" fontAlgn="base">
              <a:spcBef>
                <a:spcPts val="1200"/>
              </a:spcBef>
              <a:spcAft>
                <a:spcPts val="100"/>
              </a:spcAft>
              <a:buBlip>
                <a:blip r:embed="rId2"/>
              </a:buBlip>
              <a:defRPr/>
            </a:pPr>
            <a:r>
              <a:rPr lang="en-US" sz="2800" dirty="0" err="1" smtClean="0">
                <a:solidFill>
                  <a:prstClr val="white"/>
                </a:solidFill>
                <a:effectLst>
                  <a:outerShdw blurRad="393700" algn="ctr" rotWithShape="0">
                    <a:prstClr val="black">
                      <a:alpha val="68000"/>
                    </a:prstClr>
                  </a:outerShdw>
                </a:effectLst>
              </a:rPr>
              <a:t>Estructura</a:t>
            </a:r>
            <a:r>
              <a:rPr lang="en-US" sz="2800" dirty="0" smtClean="0">
                <a:solidFill>
                  <a:prstClr val="white"/>
                </a:solidFill>
                <a:effectLst>
                  <a:outerShdw blurRad="393700" algn="ctr" rotWithShape="0">
                    <a:prstClr val="black">
                      <a:alpha val="68000"/>
                    </a:prstClr>
                  </a:outerShdw>
                </a:effectLst>
              </a:rPr>
              <a:t> </a:t>
            </a:r>
            <a:r>
              <a:rPr lang="en-US" sz="2800" dirty="0" err="1" smtClean="0">
                <a:solidFill>
                  <a:prstClr val="white"/>
                </a:solidFill>
                <a:effectLst>
                  <a:outerShdw blurRad="393700" algn="ctr" rotWithShape="0">
                    <a:prstClr val="black">
                      <a:alpha val="68000"/>
                    </a:prstClr>
                  </a:outerShdw>
                </a:effectLst>
              </a:rPr>
              <a:t>basada</a:t>
            </a:r>
            <a:r>
              <a:rPr lang="en-US" sz="2800" dirty="0" smtClean="0">
                <a:solidFill>
                  <a:prstClr val="white"/>
                </a:solidFill>
                <a:effectLst>
                  <a:outerShdw blurRad="393700" algn="ctr" rotWithShape="0">
                    <a:prstClr val="black">
                      <a:alpha val="68000"/>
                    </a:prstClr>
                  </a:outerShdw>
                </a:effectLst>
              </a:rPr>
              <a:t> en </a:t>
            </a:r>
            <a:r>
              <a:rPr lang="en-US" sz="2800" dirty="0" err="1" smtClean="0">
                <a:solidFill>
                  <a:prstClr val="white"/>
                </a:solidFill>
                <a:effectLst>
                  <a:outerShdw blurRad="393700" algn="ctr" rotWithShape="0">
                    <a:prstClr val="black">
                      <a:alpha val="68000"/>
                    </a:prstClr>
                  </a:outerShdw>
                </a:effectLst>
              </a:rPr>
              <a:t>reglas</a:t>
            </a:r>
            <a:r>
              <a:rPr lang="en-US" sz="2800" dirty="0" smtClean="0">
                <a:solidFill>
                  <a:prstClr val="white"/>
                </a:solidFill>
                <a:effectLst>
                  <a:outerShdw blurRad="393700" algn="ctr" rotWithShape="0">
                    <a:prstClr val="black">
                      <a:alpha val="68000"/>
                    </a:prstClr>
                  </a:outerShdw>
                </a:effectLst>
              </a:rPr>
              <a:t>: </a:t>
            </a:r>
            <a:r>
              <a:rPr lang="en-US" sz="2800" dirty="0" err="1" smtClean="0">
                <a:solidFill>
                  <a:prstClr val="white"/>
                </a:solidFill>
                <a:effectLst>
                  <a:outerShdw blurRad="393700" algn="ctr" rotWithShape="0">
                    <a:prstClr val="black">
                      <a:alpha val="68000"/>
                    </a:prstClr>
                  </a:outerShdw>
                </a:effectLst>
              </a:rPr>
              <a:t>Permitir</a:t>
            </a:r>
            <a:r>
              <a:rPr lang="en-US" sz="2800" dirty="0" smtClean="0">
                <a:solidFill>
                  <a:prstClr val="white"/>
                </a:solidFill>
                <a:effectLst>
                  <a:outerShdw blurRad="393700" algn="ctr" rotWithShape="0">
                    <a:prstClr val="black">
                      <a:alpha val="68000"/>
                    </a:prstClr>
                  </a:outerShdw>
                </a:effectLst>
              </a:rPr>
              <a:t>, </a:t>
            </a:r>
            <a:r>
              <a:rPr lang="en-US" sz="2800" dirty="0" err="1" smtClean="0">
                <a:solidFill>
                  <a:prstClr val="white"/>
                </a:solidFill>
                <a:effectLst>
                  <a:outerShdw blurRad="393700" algn="ctr" rotWithShape="0">
                    <a:prstClr val="black">
                      <a:alpha val="68000"/>
                    </a:prstClr>
                  </a:outerShdw>
                </a:effectLst>
              </a:rPr>
              <a:t>Denegar</a:t>
            </a:r>
            <a:r>
              <a:rPr lang="en-US" sz="2800" dirty="0" smtClean="0">
                <a:solidFill>
                  <a:prstClr val="white"/>
                </a:solidFill>
                <a:effectLst>
                  <a:outerShdw blurRad="393700" algn="ctr" rotWithShape="0">
                    <a:prstClr val="black">
                      <a:alpha val="68000"/>
                    </a:prstClr>
                  </a:outerShdw>
                </a:effectLst>
              </a:rPr>
              <a:t>, </a:t>
            </a:r>
            <a:r>
              <a:rPr lang="en-US" sz="2800" dirty="0" err="1" smtClean="0">
                <a:solidFill>
                  <a:prstClr val="white"/>
                </a:solidFill>
                <a:effectLst>
                  <a:outerShdw blurRad="393700" algn="ctr" rotWithShape="0">
                    <a:prstClr val="black">
                      <a:alpha val="68000"/>
                    </a:prstClr>
                  </a:outerShdw>
                </a:effectLst>
              </a:rPr>
              <a:t>Excepción</a:t>
            </a:r>
            <a:endParaRPr lang="en-US" sz="2800" dirty="0" smtClean="0">
              <a:solidFill>
                <a:prstClr val="white"/>
              </a:solidFill>
              <a:effectLst>
                <a:outerShdw blurRad="393700" algn="ctr" rotWithShape="0">
                  <a:prstClr val="black">
                    <a:alpha val="68000"/>
                  </a:prstClr>
                </a:outerShdw>
              </a:effectLst>
            </a:endParaRPr>
          </a:p>
          <a:p>
            <a:pPr marL="287338" lvl="1" indent="-277813" defTabSz="914363" fontAlgn="base">
              <a:spcBef>
                <a:spcPts val="600"/>
              </a:spcBef>
              <a:spcAft>
                <a:spcPts val="100"/>
              </a:spcAft>
              <a:buBlip>
                <a:blip r:embed="rId2"/>
              </a:buBlip>
              <a:defRPr/>
            </a:pPr>
            <a:r>
              <a:rPr lang="en-US" sz="2800" dirty="0" err="1" smtClean="0">
                <a:solidFill>
                  <a:prstClr val="white"/>
                </a:solidFill>
                <a:effectLst>
                  <a:outerShdw blurRad="393700" algn="ctr" rotWithShape="0">
                    <a:prstClr val="black">
                      <a:alpha val="68000"/>
                    </a:prstClr>
                  </a:outerShdw>
                </a:effectLst>
              </a:rPr>
              <a:t>Múltiples</a:t>
            </a:r>
            <a:r>
              <a:rPr lang="en-US" sz="2800" dirty="0" smtClean="0">
                <a:solidFill>
                  <a:prstClr val="white"/>
                </a:solidFill>
                <a:effectLst>
                  <a:outerShdw blurRad="393700" algn="ctr" rotWithShape="0">
                    <a:prstClr val="black">
                      <a:alpha val="68000"/>
                    </a:prstClr>
                  </a:outerShdw>
                </a:effectLst>
              </a:rPr>
              <a:t> </a:t>
            </a:r>
            <a:r>
              <a:rPr lang="en-US" sz="2800" dirty="0" err="1" smtClean="0">
                <a:solidFill>
                  <a:prstClr val="white"/>
                </a:solidFill>
                <a:effectLst>
                  <a:outerShdw blurRad="393700" algn="ctr" rotWithShape="0">
                    <a:prstClr val="black">
                      <a:alpha val="68000"/>
                    </a:prstClr>
                  </a:outerShdw>
                </a:effectLst>
              </a:rPr>
              <a:t>políticas</a:t>
            </a:r>
            <a:endParaRPr lang="en-US" sz="2800" dirty="0" smtClean="0">
              <a:solidFill>
                <a:prstClr val="white"/>
              </a:solidFill>
              <a:effectLst>
                <a:outerShdw blurRad="393700" algn="ctr" rotWithShape="0">
                  <a:prstClr val="black">
                    <a:alpha val="68000"/>
                  </a:prstClr>
                </a:outerShdw>
              </a:effectLst>
            </a:endParaRPr>
          </a:p>
          <a:p>
            <a:pPr marL="744538" lvl="2" indent="-277813" defTabSz="914363" fontAlgn="base">
              <a:spcBef>
                <a:spcPts val="600"/>
              </a:spcBef>
              <a:spcAft>
                <a:spcPts val="100"/>
              </a:spcAft>
              <a:buBlip>
                <a:blip r:embed="rId2"/>
              </a:buBlip>
              <a:defRPr/>
            </a:pPr>
            <a:r>
              <a:rPr lang="en-US" sz="2400" dirty="0" err="1" smtClean="0">
                <a:solidFill>
                  <a:prstClr val="white"/>
                </a:solidFill>
                <a:effectLst>
                  <a:outerShdw blurRad="393700" algn="ctr" rotWithShape="0">
                    <a:prstClr val="black">
                      <a:alpha val="68000"/>
                    </a:prstClr>
                  </a:outerShdw>
                </a:effectLst>
              </a:rPr>
              <a:t>Ejecutables</a:t>
            </a:r>
            <a:r>
              <a:rPr lang="en-US" sz="2400" dirty="0" smtClean="0">
                <a:solidFill>
                  <a:prstClr val="white"/>
                </a:solidFill>
                <a:effectLst>
                  <a:outerShdw blurRad="393700" algn="ctr" rotWithShape="0">
                    <a:prstClr val="black">
                      <a:alpha val="68000"/>
                    </a:prstClr>
                  </a:outerShdw>
                </a:effectLst>
              </a:rPr>
              <a:t>, </a:t>
            </a:r>
            <a:r>
              <a:rPr lang="en-US" sz="2400" dirty="0" err="1" smtClean="0">
                <a:solidFill>
                  <a:prstClr val="white"/>
                </a:solidFill>
                <a:effectLst>
                  <a:outerShdw blurRad="393700" algn="ctr" rotWithShape="0">
                    <a:prstClr val="black">
                      <a:alpha val="68000"/>
                    </a:prstClr>
                  </a:outerShdw>
                </a:effectLst>
              </a:rPr>
              <a:t>instaladores</a:t>
            </a:r>
            <a:r>
              <a:rPr lang="en-US" sz="2400" dirty="0" smtClean="0">
                <a:solidFill>
                  <a:prstClr val="white"/>
                </a:solidFill>
                <a:effectLst>
                  <a:outerShdw blurRad="393700" algn="ctr" rotWithShape="0">
                    <a:prstClr val="black">
                      <a:alpha val="68000"/>
                    </a:prstClr>
                  </a:outerShdw>
                </a:effectLst>
              </a:rPr>
              <a:t>, </a:t>
            </a:r>
            <a:r>
              <a:rPr lang="en-US" sz="2400" i="1" dirty="0" smtClean="0">
                <a:solidFill>
                  <a:prstClr val="white"/>
                </a:solidFill>
                <a:effectLst>
                  <a:outerShdw blurRad="393700" algn="ctr" rotWithShape="0">
                    <a:prstClr val="black">
                      <a:alpha val="68000"/>
                    </a:prstClr>
                  </a:outerShdw>
                </a:effectLst>
              </a:rPr>
              <a:t>scripts</a:t>
            </a:r>
            <a:r>
              <a:rPr lang="en-US" sz="2400" dirty="0" smtClean="0">
                <a:solidFill>
                  <a:prstClr val="white"/>
                </a:solidFill>
                <a:effectLst>
                  <a:outerShdw blurRad="393700" algn="ctr" rotWithShape="0">
                    <a:prstClr val="black">
                      <a:alpha val="68000"/>
                    </a:prstClr>
                  </a:outerShdw>
                </a:effectLst>
              </a:rPr>
              <a:t> y DLLs</a:t>
            </a:r>
          </a:p>
          <a:p>
            <a:pPr marL="287338" lvl="1" indent="-277813" defTabSz="914363" fontAlgn="base">
              <a:spcBef>
                <a:spcPts val="600"/>
              </a:spcBef>
              <a:spcAft>
                <a:spcPts val="100"/>
              </a:spcAft>
              <a:buBlip>
                <a:blip r:embed="rId2"/>
              </a:buBlip>
              <a:defRPr/>
            </a:pPr>
            <a:r>
              <a:rPr lang="en-US" sz="2800" dirty="0" err="1" smtClean="0">
                <a:solidFill>
                  <a:prstClr val="white"/>
                </a:solidFill>
                <a:effectLst>
                  <a:outerShdw blurRad="393700" algn="ctr" rotWithShape="0">
                    <a:prstClr val="black">
                      <a:alpha val="68000"/>
                    </a:prstClr>
                  </a:outerShdw>
                </a:effectLst>
              </a:rPr>
              <a:t>Herramientas</a:t>
            </a:r>
            <a:r>
              <a:rPr lang="en-US" sz="2800" dirty="0" smtClean="0">
                <a:solidFill>
                  <a:prstClr val="white"/>
                </a:solidFill>
                <a:effectLst>
                  <a:outerShdw blurRad="393700" algn="ctr" rotWithShape="0">
                    <a:prstClr val="black">
                      <a:alpha val="68000"/>
                    </a:prstClr>
                  </a:outerShdw>
                </a:effectLst>
              </a:rPr>
              <a:t> y </a:t>
            </a:r>
            <a:r>
              <a:rPr lang="en-US" sz="2800" dirty="0" err="1" smtClean="0">
                <a:solidFill>
                  <a:prstClr val="white"/>
                </a:solidFill>
                <a:effectLst>
                  <a:outerShdw blurRad="393700" algn="ctr" rotWithShape="0">
                    <a:prstClr val="black">
                      <a:alpha val="68000"/>
                    </a:prstClr>
                  </a:outerShdw>
                </a:effectLst>
              </a:rPr>
              <a:t>asistentes</a:t>
            </a:r>
            <a:r>
              <a:rPr lang="en-US" sz="2800" dirty="0" smtClean="0">
                <a:solidFill>
                  <a:prstClr val="white"/>
                </a:solidFill>
                <a:effectLst>
                  <a:outerShdw blurRad="393700" algn="ctr" rotWithShape="0">
                    <a:prstClr val="black">
                      <a:alpha val="68000"/>
                    </a:prstClr>
                  </a:outerShdw>
                </a:effectLst>
              </a:rPr>
              <a:t> </a:t>
            </a:r>
            <a:r>
              <a:rPr lang="en-US" sz="2800" dirty="0" err="1" smtClean="0">
                <a:solidFill>
                  <a:prstClr val="white"/>
                </a:solidFill>
                <a:effectLst>
                  <a:outerShdw blurRad="393700" algn="ctr" rotWithShape="0">
                    <a:prstClr val="black">
                      <a:alpha val="68000"/>
                    </a:prstClr>
                  </a:outerShdw>
                </a:effectLst>
              </a:rPr>
              <a:t>para</a:t>
            </a:r>
            <a:r>
              <a:rPr lang="en-US" sz="2800" dirty="0" smtClean="0">
                <a:solidFill>
                  <a:prstClr val="white"/>
                </a:solidFill>
                <a:effectLst>
                  <a:outerShdw blurRad="393700" algn="ctr" rotWithShape="0">
                    <a:prstClr val="black">
                      <a:alpha val="68000"/>
                    </a:prstClr>
                  </a:outerShdw>
                </a:effectLst>
              </a:rPr>
              <a:t> la </a:t>
            </a:r>
            <a:r>
              <a:rPr lang="en-US" sz="2800" dirty="0" err="1" smtClean="0">
                <a:solidFill>
                  <a:prstClr val="white"/>
                </a:solidFill>
                <a:effectLst>
                  <a:outerShdw blurRad="393700" algn="ctr" rotWithShape="0">
                    <a:prstClr val="black">
                      <a:alpha val="68000"/>
                    </a:prstClr>
                  </a:outerShdw>
                </a:effectLst>
              </a:rPr>
              <a:t>creación</a:t>
            </a:r>
            <a:r>
              <a:rPr lang="en-US" sz="2800" dirty="0" smtClean="0">
                <a:solidFill>
                  <a:prstClr val="white"/>
                </a:solidFill>
                <a:effectLst>
                  <a:outerShdw blurRad="393700" algn="ctr" rotWithShape="0">
                    <a:prstClr val="black">
                      <a:alpha val="68000"/>
                    </a:prstClr>
                  </a:outerShdw>
                </a:effectLst>
              </a:rPr>
              <a:t> de </a:t>
            </a:r>
            <a:r>
              <a:rPr lang="en-US" sz="2800" dirty="0" err="1" smtClean="0">
                <a:solidFill>
                  <a:prstClr val="white"/>
                </a:solidFill>
                <a:effectLst>
                  <a:outerShdw blurRad="393700" algn="ctr" rotWithShape="0">
                    <a:prstClr val="black">
                      <a:alpha val="68000"/>
                    </a:prstClr>
                  </a:outerShdw>
                </a:effectLst>
              </a:rPr>
              <a:t>reglas</a:t>
            </a:r>
            <a:endParaRPr lang="en-US" sz="2800" dirty="0" smtClean="0">
              <a:solidFill>
                <a:prstClr val="white"/>
              </a:solidFill>
              <a:effectLst>
                <a:outerShdw blurRad="393700" algn="ctr" rotWithShape="0">
                  <a:prstClr val="black">
                    <a:alpha val="68000"/>
                  </a:prstClr>
                </a:outerShdw>
              </a:effectLst>
            </a:endParaRPr>
          </a:p>
          <a:p>
            <a:pPr marL="287338" lvl="1" indent="-277813" defTabSz="914363" fontAlgn="base">
              <a:spcBef>
                <a:spcPts val="600"/>
              </a:spcBef>
              <a:spcAft>
                <a:spcPts val="100"/>
              </a:spcAft>
              <a:buBlip>
                <a:blip r:embed="rId2"/>
              </a:buBlip>
              <a:defRPr/>
            </a:pPr>
            <a:r>
              <a:rPr lang="en-US" sz="2800" dirty="0" err="1" smtClean="0">
                <a:solidFill>
                  <a:prstClr val="white"/>
                </a:solidFill>
                <a:effectLst>
                  <a:outerShdw blurRad="393700" algn="ctr" rotWithShape="0">
                    <a:prstClr val="black">
                      <a:alpha val="68000"/>
                    </a:prstClr>
                  </a:outerShdw>
                </a:effectLst>
              </a:rPr>
              <a:t>Modo</a:t>
            </a:r>
            <a:r>
              <a:rPr lang="en-US" sz="2800" dirty="0" smtClean="0">
                <a:solidFill>
                  <a:prstClr val="white"/>
                </a:solidFill>
                <a:effectLst>
                  <a:outerShdw blurRad="393700" algn="ctr" rotWithShape="0">
                    <a:prstClr val="black">
                      <a:alpha val="68000"/>
                    </a:prstClr>
                  </a:outerShdw>
                </a:effectLst>
              </a:rPr>
              <a:t> de </a:t>
            </a:r>
            <a:r>
              <a:rPr lang="en-US" sz="2800" dirty="0" err="1" smtClean="0">
                <a:solidFill>
                  <a:prstClr val="white"/>
                </a:solidFill>
                <a:effectLst>
                  <a:outerShdw blurRad="393700" algn="ctr" rotWithShape="0">
                    <a:prstClr val="black">
                      <a:alpha val="68000"/>
                    </a:prstClr>
                  </a:outerShdw>
                </a:effectLst>
              </a:rPr>
              <a:t>sólo</a:t>
            </a:r>
            <a:r>
              <a:rPr lang="en-US" sz="2800" dirty="0" smtClean="0">
                <a:solidFill>
                  <a:prstClr val="white"/>
                </a:solidFill>
                <a:effectLst>
                  <a:outerShdw blurRad="393700" algn="ctr" rotWithShape="0">
                    <a:prstClr val="black">
                      <a:alpha val="68000"/>
                    </a:prstClr>
                  </a:outerShdw>
                </a:effectLst>
              </a:rPr>
              <a:t> </a:t>
            </a:r>
            <a:r>
              <a:rPr lang="en-US" sz="2800" dirty="0" err="1" smtClean="0">
                <a:solidFill>
                  <a:prstClr val="white"/>
                </a:solidFill>
                <a:effectLst>
                  <a:outerShdw blurRad="393700" algn="ctr" rotWithShape="0">
                    <a:prstClr val="black">
                      <a:alpha val="68000"/>
                    </a:prstClr>
                  </a:outerShdw>
                </a:effectLst>
              </a:rPr>
              <a:t>auditoría</a:t>
            </a:r>
            <a:endParaRPr lang="en-US" sz="2800" dirty="0" smtClean="0">
              <a:solidFill>
                <a:prstClr val="white"/>
              </a:solidFill>
              <a:effectLst>
                <a:outerShdw blurRad="393700" algn="ctr" rotWithShape="0">
                  <a:prstClr val="black">
                    <a:alpha val="68000"/>
                  </a:prstClr>
                </a:outerShdw>
              </a:effectLst>
            </a:endParaRPr>
          </a:p>
          <a:p>
            <a:pPr marL="287338" lvl="1" indent="-277813" defTabSz="914363" fontAlgn="base">
              <a:spcBef>
                <a:spcPts val="600"/>
              </a:spcBef>
              <a:spcAft>
                <a:spcPts val="100"/>
              </a:spcAft>
              <a:buBlip>
                <a:blip r:embed="rId2"/>
              </a:buBlip>
              <a:defRPr/>
            </a:pPr>
            <a:r>
              <a:rPr lang="en-US" sz="2800" dirty="0" err="1" smtClean="0">
                <a:solidFill>
                  <a:prstClr val="white"/>
                </a:solidFill>
                <a:effectLst>
                  <a:outerShdw blurRad="393700" algn="ctr" rotWithShape="0">
                    <a:prstClr val="black">
                      <a:alpha val="68000"/>
                    </a:prstClr>
                  </a:outerShdw>
                </a:effectLst>
              </a:rPr>
              <a:t>Disponible</a:t>
            </a:r>
            <a:r>
              <a:rPr lang="en-US" sz="2800" dirty="0" smtClean="0">
                <a:solidFill>
                  <a:prstClr val="white"/>
                </a:solidFill>
                <a:effectLst>
                  <a:outerShdw blurRad="393700" algn="ctr" rotWithShape="0">
                    <a:prstClr val="black">
                      <a:alpha val="68000"/>
                    </a:prstClr>
                  </a:outerShdw>
                </a:effectLst>
              </a:rPr>
              <a:t> en Windows 7 Enterprise</a:t>
            </a:r>
          </a:p>
        </p:txBody>
      </p:sp>
      <p:grpSp>
        <p:nvGrpSpPr>
          <p:cNvPr id="7" name="Group 25"/>
          <p:cNvGrpSpPr/>
          <p:nvPr/>
        </p:nvGrpSpPr>
        <p:grpSpPr>
          <a:xfrm>
            <a:off x="8075613" y="3810001"/>
            <a:ext cx="3733800" cy="3124200"/>
            <a:chOff x="5410200" y="4038600"/>
            <a:chExt cx="2915381" cy="2223479"/>
          </a:xfrm>
        </p:grpSpPr>
        <p:grpSp>
          <p:nvGrpSpPr>
            <p:cNvPr id="8" name="Group 22"/>
            <p:cNvGrpSpPr>
              <a:grpSpLocks noChangeAspect="1"/>
            </p:cNvGrpSpPr>
            <p:nvPr/>
          </p:nvGrpSpPr>
          <p:grpSpPr>
            <a:xfrm>
              <a:off x="5410200" y="4312920"/>
              <a:ext cx="2915381" cy="1949159"/>
              <a:chOff x="6019800" y="4876800"/>
              <a:chExt cx="2429484" cy="1624299"/>
            </a:xfrm>
          </p:grpSpPr>
          <p:grpSp>
            <p:nvGrpSpPr>
              <p:cNvPr id="10" name="Group 51"/>
              <p:cNvGrpSpPr/>
              <p:nvPr/>
            </p:nvGrpSpPr>
            <p:grpSpPr>
              <a:xfrm>
                <a:off x="6629400" y="4876800"/>
                <a:ext cx="1819884" cy="1624299"/>
                <a:chOff x="2286000" y="2133600"/>
                <a:chExt cx="1819884" cy="1624299"/>
              </a:xfrm>
            </p:grpSpPr>
            <p:pic>
              <p:nvPicPr>
                <p:cNvPr id="13" name="Picture 3" descr="E:\DVD_ART34\Artwork_Imagery\Shapes\Arrows\Curved\three way blue yellow green arrow.png"/>
                <p:cNvPicPr>
                  <a:picLocks noChangeAspect="1" noChangeArrowheads="1"/>
                </p:cNvPicPr>
                <p:nvPr/>
              </p:nvPicPr>
              <p:blipFill>
                <a:blip r:embed="rId3" cstate="print"/>
                <a:srcRect/>
                <a:stretch>
                  <a:fillRect/>
                </a:stretch>
              </p:blipFill>
              <p:spPr bwMode="auto">
                <a:xfrm rot="10800000">
                  <a:off x="2286000" y="2133600"/>
                  <a:ext cx="1492250" cy="1122484"/>
                </a:xfrm>
                <a:prstGeom prst="rect">
                  <a:avLst/>
                </a:prstGeom>
                <a:noFill/>
              </p:spPr>
            </p:pic>
            <p:pic>
              <p:nvPicPr>
                <p:cNvPr id="14" name="Picture 10" descr="E:\DVD_ART34\Artwork_Imagery\Icons - Illustrations\_WINDOWS VISTA ICONS\Internet globe web world earth.png"/>
                <p:cNvPicPr>
                  <a:picLocks noChangeAspect="1" noChangeArrowheads="1"/>
                </p:cNvPicPr>
                <p:nvPr/>
              </p:nvPicPr>
              <p:blipFill>
                <a:blip r:embed="rId4" cstate="print"/>
                <a:srcRect/>
                <a:stretch>
                  <a:fillRect/>
                </a:stretch>
              </p:blipFill>
              <p:spPr bwMode="auto">
                <a:xfrm>
                  <a:off x="3576320" y="2466752"/>
                  <a:ext cx="515620" cy="456181"/>
                </a:xfrm>
                <a:prstGeom prst="rect">
                  <a:avLst/>
                </a:prstGeom>
                <a:noFill/>
              </p:spPr>
            </p:pic>
            <p:pic>
              <p:nvPicPr>
                <p:cNvPr id="15" name="Picture 12" descr="E:\DVD_ART34\Artwork_Imagery\Icons - Illustrations\_MSN ICONS\MSN icon envelope email mail letter.png"/>
                <p:cNvPicPr>
                  <a:picLocks noChangeAspect="1" noChangeArrowheads="1"/>
                </p:cNvPicPr>
                <p:nvPr/>
              </p:nvPicPr>
              <p:blipFill>
                <a:blip r:embed="rId5" cstate="print"/>
                <a:srcRect/>
                <a:stretch>
                  <a:fillRect/>
                </a:stretch>
              </p:blipFill>
              <p:spPr bwMode="auto">
                <a:xfrm>
                  <a:off x="3562377" y="2971800"/>
                  <a:ext cx="543507" cy="786099"/>
                </a:xfrm>
                <a:prstGeom prst="rect">
                  <a:avLst/>
                </a:prstGeom>
                <a:noFill/>
              </p:spPr>
            </p:pic>
          </p:grpSp>
          <p:pic>
            <p:nvPicPr>
              <p:cNvPr id="11" name="Picture 17" descr="E:\DVD_ART34\Artwork_Imagery\Icons - Illustrations\_MISC ICONS\computer green healthy secure.png"/>
              <p:cNvPicPr>
                <a:picLocks noChangeAspect="1" noChangeArrowheads="1"/>
              </p:cNvPicPr>
              <p:nvPr/>
            </p:nvPicPr>
            <p:blipFill>
              <a:blip r:embed="rId6" cstate="print"/>
              <a:srcRect/>
              <a:stretch>
                <a:fillRect/>
              </a:stretch>
            </p:blipFill>
            <p:spPr bwMode="auto">
              <a:xfrm>
                <a:off x="6019800" y="5149146"/>
                <a:ext cx="914400" cy="671332"/>
              </a:xfrm>
              <a:prstGeom prst="rect">
                <a:avLst/>
              </a:prstGeom>
              <a:noFill/>
            </p:spPr>
          </p:pic>
          <p:pic>
            <p:nvPicPr>
              <p:cNvPr id="12" name="Picture 2" descr="E:\DVD_ART34\Artwork_Imagery\Icons - Illustrations\_WINDOWS VISTA ICONS\Users man woman people persons.png"/>
              <p:cNvPicPr>
                <a:picLocks noChangeAspect="1" noChangeArrowheads="1"/>
              </p:cNvPicPr>
              <p:nvPr/>
            </p:nvPicPr>
            <p:blipFill>
              <a:blip r:embed="rId7" cstate="print"/>
              <a:srcRect/>
              <a:stretch>
                <a:fillRect/>
              </a:stretch>
            </p:blipFill>
            <p:spPr bwMode="auto">
              <a:xfrm>
                <a:off x="7086600" y="5105400"/>
                <a:ext cx="758825" cy="758825"/>
              </a:xfrm>
              <a:prstGeom prst="rect">
                <a:avLst/>
              </a:prstGeom>
              <a:noFill/>
            </p:spPr>
          </p:pic>
        </p:grpSp>
        <p:pic>
          <p:nvPicPr>
            <p:cNvPr id="9" name="Picture 3" descr="C:\Users\aheaton\Desktop\Artwork_Imagery\Icons - Illustrations\software boxes\software CD product package.png"/>
            <p:cNvPicPr>
              <a:picLocks noChangeAspect="1" noChangeArrowheads="1"/>
            </p:cNvPicPr>
            <p:nvPr/>
          </p:nvPicPr>
          <p:blipFill>
            <a:blip r:embed="rId8" cstate="print"/>
            <a:srcRect/>
            <a:stretch>
              <a:fillRect/>
            </a:stretch>
          </p:blipFill>
          <p:spPr bwMode="auto">
            <a:xfrm>
              <a:off x="7696200" y="4038600"/>
              <a:ext cx="616410" cy="565845"/>
            </a:xfrm>
            <a:prstGeom prst="rect">
              <a:avLst/>
            </a:prstGeom>
            <a:noFill/>
          </p:spPr>
        </p:pic>
      </p:gr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MX" dirty="0" smtClean="0"/>
              <a:t>Windows 7</a:t>
            </a:r>
            <a:endParaRPr lang="es-MX" dirty="0"/>
          </a:p>
        </p:txBody>
      </p:sp>
      <p:sp>
        <p:nvSpPr>
          <p:cNvPr id="6" name="Text Placeholder 5"/>
          <p:cNvSpPr>
            <a:spLocks noGrp="1"/>
          </p:cNvSpPr>
          <p:nvPr>
            <p:ph type="body" sz="quarter" idx="10"/>
          </p:nvPr>
        </p:nvSpPr>
        <p:spPr>
          <a:xfrm>
            <a:off x="507868" y="1411552"/>
            <a:ext cx="11173090" cy="5293757"/>
          </a:xfrm>
        </p:spPr>
        <p:txBody>
          <a:bodyPr/>
          <a:lstStyle/>
          <a:p>
            <a:r>
              <a:rPr lang="es-MX" dirty="0" smtClean="0"/>
              <a:t>Construye sobre la base de Windows Vista y aprovecha las mejoras en:</a:t>
            </a:r>
          </a:p>
          <a:p>
            <a:pPr lvl="1"/>
            <a:r>
              <a:rPr lang="es-MX" dirty="0" smtClean="0"/>
              <a:t>Seguridad</a:t>
            </a:r>
          </a:p>
          <a:p>
            <a:pPr lvl="1"/>
            <a:r>
              <a:rPr lang="es-MX" dirty="0" smtClean="0"/>
              <a:t>Redes</a:t>
            </a:r>
          </a:p>
          <a:p>
            <a:pPr lvl="1"/>
            <a:r>
              <a:rPr lang="es-MX" dirty="0" smtClean="0"/>
              <a:t>Administración</a:t>
            </a:r>
          </a:p>
          <a:p>
            <a:pPr lvl="1"/>
            <a:r>
              <a:rPr lang="es-MX" dirty="0" smtClean="0"/>
              <a:t>Experiencia de usuario</a:t>
            </a:r>
          </a:p>
          <a:p>
            <a:r>
              <a:rPr lang="es-MX" dirty="0" smtClean="0"/>
              <a:t>La migración a Windows Vista ahora, hará más fácil y transparente la migración a Windows 7.</a:t>
            </a:r>
          </a:p>
          <a:p>
            <a:r>
              <a:rPr lang="es-MX" dirty="0" smtClean="0"/>
              <a:t>Windows 7 es una plataforma segura, productiva y administrable.</a:t>
            </a:r>
          </a:p>
          <a:p>
            <a:endParaRPr lang="es-MX" dirty="0"/>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extBox 12"/>
          <p:cNvSpPr txBox="1"/>
          <p:nvPr/>
        </p:nvSpPr>
        <p:spPr>
          <a:xfrm>
            <a:off x="570055" y="1601212"/>
            <a:ext cx="3148780" cy="3046988"/>
          </a:xfrm>
          <a:prstGeom prst="rect">
            <a:avLst/>
          </a:prstGeom>
          <a:noFill/>
        </p:spPr>
        <p:txBody>
          <a:bodyPr wrap="square" rtlCol="0">
            <a:spAutoFit/>
          </a:bodyPr>
          <a:lstStyle/>
          <a:p>
            <a:r>
              <a:rPr lang="en-US" sz="2400" dirty="0" err="1" smtClean="0"/>
              <a:t>Sólo</a:t>
            </a:r>
            <a:r>
              <a:rPr lang="en-US" sz="2400" dirty="0" smtClean="0"/>
              <a:t> un </a:t>
            </a:r>
            <a:r>
              <a:rPr lang="en-US" sz="2400" dirty="0" err="1" smtClean="0"/>
              <a:t>perfil</a:t>
            </a:r>
            <a:r>
              <a:rPr lang="en-US" sz="2400" dirty="0" smtClean="0"/>
              <a:t> </a:t>
            </a:r>
            <a:r>
              <a:rPr lang="en-US" sz="2400" dirty="0" err="1" smtClean="0"/>
              <a:t>activo</a:t>
            </a:r>
            <a:r>
              <a:rPr lang="en-US" sz="2400" dirty="0" smtClean="0"/>
              <a:t> en un </a:t>
            </a:r>
            <a:r>
              <a:rPr lang="en-US" sz="2400" dirty="0" err="1" smtClean="0"/>
              <a:t>determinado</a:t>
            </a:r>
            <a:r>
              <a:rPr lang="en-US" sz="2400" dirty="0" smtClean="0"/>
              <a:t> </a:t>
            </a:r>
            <a:r>
              <a:rPr lang="en-US" sz="2400" dirty="0" err="1" smtClean="0"/>
              <a:t>momento</a:t>
            </a:r>
            <a:endParaRPr lang="en-US" sz="2400" dirty="0" smtClean="0"/>
          </a:p>
          <a:p>
            <a:endParaRPr lang="en-US" sz="2400" dirty="0" smtClean="0"/>
          </a:p>
          <a:p>
            <a:r>
              <a:rPr lang="en-US" sz="2400" dirty="0" smtClean="0"/>
              <a:t>En </a:t>
            </a:r>
            <a:r>
              <a:rPr lang="en-US" sz="2400" dirty="0" err="1" smtClean="0"/>
              <a:t>caso</a:t>
            </a:r>
            <a:r>
              <a:rPr lang="en-US" sz="2400" dirty="0" smtClean="0"/>
              <a:t> de </a:t>
            </a:r>
            <a:r>
              <a:rPr lang="en-US" sz="2400" dirty="0" err="1" smtClean="0"/>
              <a:t>múltiples</a:t>
            </a:r>
            <a:r>
              <a:rPr lang="en-US" sz="2400" dirty="0" smtClean="0"/>
              <a:t> </a:t>
            </a:r>
            <a:r>
              <a:rPr lang="en-US" sz="2400" dirty="0" err="1" smtClean="0"/>
              <a:t>redes</a:t>
            </a:r>
            <a:r>
              <a:rPr lang="en-US" sz="2400" dirty="0" smtClean="0"/>
              <a:t>, se </a:t>
            </a:r>
            <a:r>
              <a:rPr lang="en-US" sz="2400" dirty="0" err="1" smtClean="0"/>
              <a:t>aplica</a:t>
            </a:r>
            <a:r>
              <a:rPr lang="en-US" sz="2400" dirty="0" smtClean="0"/>
              <a:t> el </a:t>
            </a:r>
            <a:r>
              <a:rPr lang="en-US" sz="2400" dirty="0" err="1" smtClean="0"/>
              <a:t>perfil</a:t>
            </a:r>
            <a:r>
              <a:rPr lang="en-US" sz="2400" dirty="0" smtClean="0"/>
              <a:t> </a:t>
            </a:r>
            <a:r>
              <a:rPr lang="en-US" sz="2400" dirty="0" err="1" smtClean="0"/>
              <a:t>más</a:t>
            </a:r>
            <a:r>
              <a:rPr lang="en-US" sz="2400" dirty="0" smtClean="0"/>
              <a:t> </a:t>
            </a:r>
            <a:r>
              <a:rPr lang="en-US" sz="2400" dirty="0" err="1" smtClean="0"/>
              <a:t>seguro</a:t>
            </a:r>
            <a:r>
              <a:rPr lang="en-US" sz="2400" dirty="0" smtClean="0"/>
              <a:t> (y </a:t>
            </a:r>
            <a:r>
              <a:rPr lang="en-US" sz="2400" dirty="0" err="1" smtClean="0"/>
              <a:t>más</a:t>
            </a:r>
            <a:r>
              <a:rPr lang="en-US" sz="2400" dirty="0" smtClean="0"/>
              <a:t> </a:t>
            </a:r>
            <a:r>
              <a:rPr lang="en-US" sz="2400" dirty="0" err="1" smtClean="0"/>
              <a:t>restrictivo</a:t>
            </a:r>
            <a:r>
              <a:rPr lang="en-US" sz="2400" dirty="0" smtClean="0"/>
              <a:t>)</a:t>
            </a:r>
            <a:endParaRPr lang="en-US" sz="2400" dirty="0"/>
          </a:p>
        </p:txBody>
      </p:sp>
      <p:sp>
        <p:nvSpPr>
          <p:cNvPr id="11" name="TextBox 10"/>
          <p:cNvSpPr txBox="1"/>
          <p:nvPr/>
        </p:nvSpPr>
        <p:spPr>
          <a:xfrm>
            <a:off x="499834" y="1676400"/>
            <a:ext cx="4603978" cy="1938992"/>
          </a:xfrm>
          <a:prstGeom prst="rect">
            <a:avLst/>
          </a:prstGeom>
          <a:noFill/>
        </p:spPr>
        <p:txBody>
          <a:bodyPr wrap="square" rtlCol="0">
            <a:spAutoFit/>
          </a:bodyPr>
          <a:lstStyle/>
          <a:p>
            <a:r>
              <a:rPr lang="en-US" sz="2400" dirty="0" err="1" smtClean="0"/>
              <a:t>Varios</a:t>
            </a:r>
            <a:r>
              <a:rPr lang="en-US" sz="2400" dirty="0" smtClean="0"/>
              <a:t> </a:t>
            </a:r>
            <a:r>
              <a:rPr lang="en-US" sz="2400" dirty="0" err="1" smtClean="0"/>
              <a:t>perfiles</a:t>
            </a:r>
            <a:r>
              <a:rPr lang="en-US" sz="2400" dirty="0" smtClean="0"/>
              <a:t> </a:t>
            </a:r>
            <a:r>
              <a:rPr lang="en-US" sz="2400" dirty="0" err="1" smtClean="0"/>
              <a:t>activos</a:t>
            </a:r>
            <a:r>
              <a:rPr lang="en-US" sz="2400" dirty="0" smtClean="0"/>
              <a:t> </a:t>
            </a:r>
            <a:r>
              <a:rPr lang="en-US" sz="2400" dirty="0" err="1" smtClean="0"/>
              <a:t>simultáneamente</a:t>
            </a:r>
            <a:endParaRPr lang="en-US" sz="2400" dirty="0" smtClean="0"/>
          </a:p>
          <a:p>
            <a:endParaRPr lang="en-US" sz="2400" dirty="0" smtClean="0"/>
          </a:p>
          <a:p>
            <a:r>
              <a:rPr lang="en-US" sz="2400" dirty="0" smtClean="0"/>
              <a:t>MAFP: Multiple Active Firewall Profiles</a:t>
            </a:r>
            <a:endParaRPr lang="en-US" dirty="0" smtClean="0"/>
          </a:p>
        </p:txBody>
      </p:sp>
      <p:sp>
        <p:nvSpPr>
          <p:cNvPr id="8" name="Title 7"/>
          <p:cNvSpPr>
            <a:spLocks noGrp="1"/>
          </p:cNvSpPr>
          <p:nvPr>
            <p:ph type="title"/>
          </p:nvPr>
        </p:nvSpPr>
        <p:spPr>
          <a:xfrm>
            <a:off x="515937" y="381000"/>
            <a:ext cx="11165020" cy="553998"/>
          </a:xfrm>
        </p:spPr>
        <p:txBody>
          <a:bodyPr/>
          <a:lstStyle/>
          <a:p>
            <a:pPr lvl="0"/>
            <a:r>
              <a:rPr sz="4000" dirty="0" smtClean="0">
                <a:gradFill flip="none" rotWithShape="1">
                  <a:gsLst>
                    <a:gs pos="0">
                      <a:srgbClr val="FFFFB9"/>
                    </a:gs>
                    <a:gs pos="36000">
                      <a:srgbClr val="FFFF99"/>
                    </a:gs>
                    <a:gs pos="86000">
                      <a:srgbClr val="F6AE1E"/>
                    </a:gs>
                  </a:gsLst>
                  <a:lin ang="5400000" scaled="0"/>
                  <a:tileRect/>
                </a:gradFill>
                <a:latin typeface="Segoe Semibold" pitchFamily="34" charset="0"/>
              </a:rPr>
              <a:t>Firewall en Windows Vista</a:t>
            </a:r>
            <a:endParaRPr lang="en-US" sz="4000" dirty="0"/>
          </a:p>
        </p:txBody>
      </p:sp>
      <p:sp>
        <p:nvSpPr>
          <p:cNvPr id="7" name="Title 7"/>
          <p:cNvSpPr txBox="1">
            <a:spLocks/>
          </p:cNvSpPr>
          <p:nvPr/>
        </p:nvSpPr>
        <p:spPr>
          <a:xfrm>
            <a:off x="495210" y="381000"/>
            <a:ext cx="11165020" cy="553998"/>
          </a:xfrm>
          <a:prstGeom prst="rect">
            <a:avLst/>
          </a:prstGeom>
        </p:spPr>
        <p:txBody>
          <a:bodyPr vert="horz" wrap="square" lIns="0" tIns="0" rIns="0" bIns="0" rtlCol="0" anchor="t">
            <a:spAutoFit/>
          </a:body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50" normalizeH="0" baseline="0" noProof="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uLnTx/>
                <a:uFillTx/>
                <a:latin typeface="Segoe Semibold" pitchFamily="34" charset="0"/>
                <a:ea typeface="+mn-ea"/>
                <a:cs typeface="Arial" charset="0"/>
              </a:rPr>
              <a:t>Firewall</a:t>
            </a:r>
            <a:r>
              <a:rPr kumimoji="0" lang="en-US" sz="4000" b="0" i="0" u="none" strike="noStrike" kern="1200" cap="none" spc="-150" normalizeH="0" noProof="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uLnTx/>
                <a:uFillTx/>
                <a:latin typeface="Segoe Semibold" pitchFamily="34" charset="0"/>
                <a:ea typeface="+mn-ea"/>
                <a:cs typeface="Arial" charset="0"/>
              </a:rPr>
              <a:t> en Windows 7</a:t>
            </a:r>
            <a:endParaRPr kumimoji="0" lang="en-US" sz="4000" b="0" i="0" u="none" strike="noStrike" kern="1200" cap="none" spc="-150" normalizeH="0" baseline="0" noProof="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uLnTx/>
              <a:uFillTx/>
              <a:latin typeface="Segoe Semibold" pitchFamily="34" charset="0"/>
              <a:ea typeface="+mn-ea"/>
              <a:cs typeface="Arial" charset="0"/>
            </a:endParaRPr>
          </a:p>
        </p:txBody>
      </p:sp>
      <p:pic>
        <p:nvPicPr>
          <p:cNvPr id="2" name="Picture 2"/>
          <p:cNvPicPr>
            <a:picLocks noChangeAspect="1" noChangeArrowheads="1"/>
          </p:cNvPicPr>
          <p:nvPr/>
        </p:nvPicPr>
        <p:blipFill>
          <a:blip r:embed="rId3"/>
          <a:srcRect/>
          <a:stretch>
            <a:fillRect/>
          </a:stretch>
        </p:blipFill>
        <p:spPr bwMode="auto">
          <a:xfrm>
            <a:off x="5136259" y="1143000"/>
            <a:ext cx="6293874" cy="5516141"/>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4616415" y="1376265"/>
            <a:ext cx="7302863" cy="4378488"/>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027"/>
                                        </p:tgtEl>
                                      </p:cBhvr>
                                    </p:animEffect>
                                    <p:set>
                                      <p:cBhvr>
                                        <p:cTn id="10" dur="1" fill="hold">
                                          <p:stCondLst>
                                            <p:cond delay="499"/>
                                          </p:stCondLst>
                                        </p:cTn>
                                        <p:tgtEl>
                                          <p:spTgt spid="1027"/>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1" grpId="0"/>
      <p:bldP spid="8"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title"/>
          </p:nvPr>
        </p:nvSpPr>
        <p:spPr>
          <a:xfrm>
            <a:off x="483922" y="512802"/>
            <a:ext cx="11173090" cy="553998"/>
          </a:xfrm>
        </p:spPr>
        <p:txBody>
          <a:bodyPr/>
          <a:lstStyle/>
          <a:p>
            <a:pPr lvl="0">
              <a:defRPr/>
            </a:pPr>
            <a:r>
              <a:rPr sz="4000" smtClean="0">
                <a:gradFill flip="none" rotWithShape="1">
                  <a:gsLst>
                    <a:gs pos="0">
                      <a:srgbClr val="FFFFB9"/>
                    </a:gs>
                    <a:gs pos="36000">
                      <a:srgbClr val="FFFF99"/>
                    </a:gs>
                    <a:gs pos="86000">
                      <a:srgbClr val="F6AE1E"/>
                    </a:gs>
                  </a:gsLst>
                  <a:lin ang="5400000" scaled="0"/>
                  <a:tileRect/>
                </a:gradFill>
                <a:latin typeface="Segoe Semibold" pitchFamily="34" charset="0"/>
              </a:rPr>
              <a:t>Ejecución de programas en Windows Vista</a:t>
            </a:r>
            <a:endParaRPr sz="4000">
              <a:gradFill flip="none" rotWithShape="1">
                <a:gsLst>
                  <a:gs pos="0">
                    <a:srgbClr val="FFFFB9"/>
                  </a:gs>
                  <a:gs pos="36000">
                    <a:srgbClr val="FFFF99"/>
                  </a:gs>
                  <a:gs pos="86000">
                    <a:srgbClr val="F6AE1E"/>
                  </a:gs>
                </a:gsLst>
                <a:lin ang="5400000" scaled="0"/>
                <a:tileRect/>
              </a:gradFill>
              <a:latin typeface="Segoe Semibold" pitchFamily="34" charset="0"/>
            </a:endParaRPr>
          </a:p>
        </p:txBody>
      </p:sp>
      <p:sp>
        <p:nvSpPr>
          <p:cNvPr id="11" name="Title 7"/>
          <p:cNvSpPr txBox="1">
            <a:spLocks/>
          </p:cNvSpPr>
          <p:nvPr/>
        </p:nvSpPr>
        <p:spPr>
          <a:xfrm>
            <a:off x="455612" y="533400"/>
            <a:ext cx="11165020" cy="553998"/>
          </a:xfrm>
          <a:prstGeom prst="rect">
            <a:avLst/>
          </a:prstGeom>
        </p:spPr>
        <p:txBody>
          <a:bodyPr vert="horz" wrap="square" lIns="0" tIns="0" rIns="0" bIns="0" rtlCol="0" anchor="t">
            <a:spAutoFit/>
          </a:bodyPr>
          <a:lstStyle/>
          <a:p>
            <a:pPr marL="0" marR="0" lvl="0" indent="0" algn="l" defTabSz="914363" rtl="0" eaLnBrk="1" fontAlgn="auto" latinLnBrk="0" hangingPunct="1">
              <a:lnSpc>
                <a:spcPct val="90000"/>
              </a:lnSpc>
              <a:spcBef>
                <a:spcPct val="0"/>
              </a:spcBef>
              <a:spcAft>
                <a:spcPts val="0"/>
              </a:spcAft>
              <a:buClrTx/>
              <a:buSzTx/>
              <a:buFontTx/>
              <a:buNone/>
              <a:tabLst/>
              <a:defRPr/>
            </a:pPr>
            <a:r>
              <a:rPr lang="en-US" sz="4000" spc="-150" dirty="0" err="1"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Semibold" pitchFamily="34" charset="0"/>
                <a:cs typeface="Arial" charset="0"/>
              </a:rPr>
              <a:t>Ejecución</a:t>
            </a:r>
            <a:r>
              <a:rPr lang="en-US" sz="4000"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Semibold" pitchFamily="34" charset="0"/>
                <a:cs typeface="Arial" charset="0"/>
              </a:rPr>
              <a:t> de </a:t>
            </a:r>
            <a:r>
              <a:rPr lang="en-US" sz="4000" spc="-150" dirty="0" err="1"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Semibold" pitchFamily="34" charset="0"/>
                <a:cs typeface="Arial" charset="0"/>
              </a:rPr>
              <a:t>programas</a:t>
            </a:r>
            <a:r>
              <a:rPr lang="en-US" sz="4000"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Semibold" pitchFamily="34" charset="0"/>
                <a:cs typeface="Arial" charset="0"/>
              </a:rPr>
              <a:t> en Windows 7</a:t>
            </a:r>
            <a:endParaRPr kumimoji="0" lang="en-US" sz="4000" b="0" i="0" u="none" strike="noStrike" kern="1200" cap="none" spc="-150" normalizeH="0" baseline="0" noProof="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uLnTx/>
              <a:uFillTx/>
              <a:latin typeface="Segoe Semibold" pitchFamily="34" charset="0"/>
              <a:ea typeface="+mn-ea"/>
              <a:cs typeface="Arial" charset="0"/>
            </a:endParaRPr>
          </a:p>
        </p:txBody>
      </p:sp>
      <p:pic>
        <p:nvPicPr>
          <p:cNvPr id="2051" name="Picture 3"/>
          <p:cNvPicPr>
            <a:picLocks noChangeAspect="1" noChangeArrowheads="1"/>
          </p:cNvPicPr>
          <p:nvPr/>
        </p:nvPicPr>
        <p:blipFill>
          <a:blip r:embed="rId3"/>
          <a:srcRect/>
          <a:stretch>
            <a:fillRect/>
          </a:stretch>
        </p:blipFill>
        <p:spPr bwMode="auto">
          <a:xfrm>
            <a:off x="3221223" y="1492399"/>
            <a:ext cx="5946847" cy="5213201"/>
          </a:xfrm>
          <a:prstGeom prst="rect">
            <a:avLst/>
          </a:prstGeom>
          <a:noFill/>
          <a:ln w="9525">
            <a:noFill/>
            <a:miter lim="800000"/>
            <a:headEnd/>
            <a:tailEnd/>
          </a:ln>
          <a:effectLst/>
        </p:spPr>
      </p:pic>
      <p:pic>
        <p:nvPicPr>
          <p:cNvPr id="2050" name="Picture 2"/>
          <p:cNvPicPr>
            <a:picLocks noChangeAspect="1" noChangeArrowheads="1"/>
          </p:cNvPicPr>
          <p:nvPr/>
        </p:nvPicPr>
        <p:blipFill>
          <a:blip r:embed="rId4"/>
          <a:srcRect/>
          <a:stretch>
            <a:fillRect/>
          </a:stretch>
        </p:blipFill>
        <p:spPr bwMode="auto">
          <a:xfrm>
            <a:off x="2817812" y="1929105"/>
            <a:ext cx="7010037" cy="4348064"/>
          </a:xfrm>
          <a:prstGeom prst="rect">
            <a:avLst/>
          </a:prstGeom>
          <a:noFill/>
          <a:ln w="9525">
            <a:noFill/>
            <a:miter lim="800000"/>
            <a:headEnd/>
            <a:tailEnd/>
          </a:ln>
          <a:effectLst/>
        </p:spPr>
      </p:pic>
      <p:sp>
        <p:nvSpPr>
          <p:cNvPr id="10" name="Oval 9"/>
          <p:cNvSpPr/>
          <p:nvPr/>
        </p:nvSpPr>
        <p:spPr bwMode="auto">
          <a:xfrm>
            <a:off x="6551612" y="3193402"/>
            <a:ext cx="2064638" cy="447869"/>
          </a:xfrm>
          <a:prstGeom prst="ellipse">
            <a:avLst/>
          </a:prstGeom>
          <a:noFill/>
          <a:ln w="12700">
            <a:solidFill>
              <a:srgbClr val="FF0000"/>
            </a:solidFill>
            <a:headEnd type="none" w="med" len="med"/>
            <a:tailEnd type="none" w="med" len="med"/>
          </a:ln>
          <a:effectLst>
            <a:outerShdw blurRad="63500" dist="38100" dir="5400000" rotWithShape="0">
              <a:schemeClr val="tx1">
                <a:alpha val="0"/>
              </a:schemeClr>
            </a:outerShdw>
          </a:effectLst>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solidFill>
                <a:srgbClr val="FFFFFF"/>
              </a:solidFill>
              <a:effectLst>
                <a:outerShdw blurRad="38100" dist="38100" dir="2700000" algn="tl">
                  <a:srgbClr val="000000">
                    <a:alpha val="43137"/>
                  </a:srgbClr>
                </a:outerShdw>
              </a:effectLst>
              <a:latin typeface="Segoe"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051"/>
                                        </p:tgtEl>
                                      </p:cBhvr>
                                    </p:animEffect>
                                    <p:set>
                                      <p:cBhvr>
                                        <p:cTn id="10" dur="1" fill="hold">
                                          <p:stCondLst>
                                            <p:cond delay="499"/>
                                          </p:stCondLst>
                                        </p:cTn>
                                        <p:tgtEl>
                                          <p:spTgt spid="2051"/>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000"/>
                                        <p:tgtEl>
                                          <p:spTgt spid="11"/>
                                        </p:tgtEl>
                                      </p:cBhvr>
                                    </p:animEffect>
                                  </p:childTnLst>
                                </p:cTn>
                              </p:par>
                              <p:par>
                                <p:cTn id="14" presetID="1" presetClass="entr" presetSubtype="0" fill="hold" nodeType="withEffect">
                                  <p:stCondLst>
                                    <p:cond delay="0"/>
                                  </p:stCondLst>
                                  <p:childTnLst>
                                    <p:set>
                                      <p:cBhvr>
                                        <p:cTn id="15" dur="1" fill="hold">
                                          <p:stCondLst>
                                            <p:cond delay="0"/>
                                          </p:stCondLst>
                                        </p:cTn>
                                        <p:tgtEl>
                                          <p:spTgt spid="205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8"/>
          <p:cNvSpPr>
            <a:spLocks noGrp="1"/>
          </p:cNvSpPr>
          <p:nvPr>
            <p:ph type="title"/>
          </p:nvPr>
        </p:nvSpPr>
        <p:spPr>
          <a:xfrm>
            <a:off x="503499" y="610005"/>
            <a:ext cx="11165020" cy="1218795"/>
          </a:xfrm>
        </p:spPr>
        <p:txBody>
          <a:bodyPr/>
          <a:lstStyle/>
          <a:p>
            <a:pPr lvl="0"/>
            <a:r>
              <a:rPr sz="4400" smtClean="0">
                <a:gradFill flip="none" rotWithShape="1">
                  <a:gsLst>
                    <a:gs pos="0">
                      <a:srgbClr val="FFFFB9"/>
                    </a:gs>
                    <a:gs pos="36000">
                      <a:srgbClr val="FFFF99"/>
                    </a:gs>
                    <a:gs pos="86000">
                      <a:srgbClr val="F6AE1E"/>
                    </a:gs>
                  </a:gsLst>
                  <a:lin ang="5400000" scaled="0"/>
                  <a:tileRect/>
                </a:gradFill>
                <a:latin typeface="Segoe Semibold" pitchFamily="34" charset="0"/>
              </a:rPr>
              <a:t>Configuración en Windows Vista</a:t>
            </a:r>
            <a:br>
              <a:rPr sz="4400" smtClean="0">
                <a:gradFill flip="none" rotWithShape="1">
                  <a:gsLst>
                    <a:gs pos="0">
                      <a:srgbClr val="FFFFB9"/>
                    </a:gs>
                    <a:gs pos="36000">
                      <a:srgbClr val="FFFF99"/>
                    </a:gs>
                    <a:gs pos="86000">
                      <a:srgbClr val="F6AE1E"/>
                    </a:gs>
                  </a:gsLst>
                  <a:lin ang="5400000" scaled="0"/>
                  <a:tileRect/>
                </a:gradFill>
                <a:latin typeface="Segoe Semibold" pitchFamily="34" charset="0"/>
              </a:rPr>
            </a:br>
            <a:endParaRPr lang="en-US" sz="4400" dirty="0"/>
          </a:p>
        </p:txBody>
      </p:sp>
      <p:sp>
        <p:nvSpPr>
          <p:cNvPr id="10" name="Title 7"/>
          <p:cNvSpPr txBox="1">
            <a:spLocks/>
          </p:cNvSpPr>
          <p:nvPr/>
        </p:nvSpPr>
        <p:spPr>
          <a:xfrm>
            <a:off x="491992" y="609802"/>
            <a:ext cx="11165020" cy="609398"/>
          </a:xfrm>
          <a:prstGeom prst="rect">
            <a:avLst/>
          </a:prstGeom>
        </p:spPr>
        <p:txBody>
          <a:bodyPr vert="horz" wrap="square" lIns="0" tIns="0" rIns="0" bIns="0" rtlCol="0" anchor="t">
            <a:spAutoFit/>
          </a:bodyPr>
          <a:lstStyle/>
          <a:p>
            <a:pPr marL="0" marR="0" lvl="0" indent="0" algn="l" defTabSz="914363" rtl="0" eaLnBrk="1" fontAlgn="auto" latinLnBrk="0" hangingPunct="1">
              <a:lnSpc>
                <a:spcPct val="90000"/>
              </a:lnSpc>
              <a:spcBef>
                <a:spcPct val="0"/>
              </a:spcBef>
              <a:spcAft>
                <a:spcPts val="0"/>
              </a:spcAft>
              <a:buClrTx/>
              <a:buSzTx/>
              <a:buFontTx/>
              <a:buNone/>
              <a:tabLst/>
              <a:defRPr/>
            </a:pPr>
            <a:r>
              <a:rPr lang="en-US" sz="4400" spc="-150" dirty="0" err="1"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Semibold" pitchFamily="34" charset="0"/>
                <a:cs typeface="Arial" charset="0"/>
              </a:rPr>
              <a:t>Configuración</a:t>
            </a:r>
            <a:r>
              <a:rPr lang="en-US" sz="4400"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Semibold" pitchFamily="34" charset="0"/>
                <a:cs typeface="Arial" charset="0"/>
              </a:rPr>
              <a:t> en Windows 7</a:t>
            </a:r>
            <a:endParaRPr kumimoji="0" lang="en-US" sz="4400" b="0" i="0" u="none" strike="noStrike" kern="1200" cap="none" spc="-150" normalizeH="0" baseline="0" noProof="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uLnTx/>
              <a:uFillTx/>
              <a:latin typeface="Segoe Semibold" pitchFamily="34" charset="0"/>
              <a:ea typeface="+mn-ea"/>
              <a:cs typeface="Arial" charset="0"/>
            </a:endParaRPr>
          </a:p>
        </p:txBody>
      </p:sp>
      <p:pic>
        <p:nvPicPr>
          <p:cNvPr id="3074" name="Picture 2"/>
          <p:cNvPicPr>
            <a:picLocks noChangeAspect="1" noChangeArrowheads="1"/>
          </p:cNvPicPr>
          <p:nvPr/>
        </p:nvPicPr>
        <p:blipFill>
          <a:blip r:embed="rId3"/>
          <a:srcRect/>
          <a:stretch>
            <a:fillRect/>
          </a:stretch>
        </p:blipFill>
        <p:spPr bwMode="auto">
          <a:xfrm>
            <a:off x="2096135" y="1558214"/>
            <a:ext cx="7210439" cy="4476848"/>
          </a:xfrm>
          <a:prstGeom prst="rect">
            <a:avLst/>
          </a:prstGeom>
          <a:noFill/>
          <a:ln w="9525">
            <a:noFill/>
            <a:miter lim="800000"/>
            <a:headEnd/>
            <a:tailEnd/>
          </a:ln>
          <a:effectLst/>
        </p:spPr>
      </p:pic>
      <p:pic>
        <p:nvPicPr>
          <p:cNvPr id="3075" name="Picture 3"/>
          <p:cNvPicPr>
            <a:picLocks noChangeAspect="1" noChangeArrowheads="1"/>
          </p:cNvPicPr>
          <p:nvPr/>
        </p:nvPicPr>
        <p:blipFill>
          <a:blip r:embed="rId4"/>
          <a:srcRect/>
          <a:stretch>
            <a:fillRect/>
          </a:stretch>
        </p:blipFill>
        <p:spPr bwMode="auto">
          <a:xfrm>
            <a:off x="2689932" y="1417146"/>
            <a:ext cx="6071480" cy="5288454"/>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2000"/>
                                        <p:tgtEl>
                                          <p:spTgt spid="3075"/>
                                        </p:tgtEl>
                                      </p:cBhvr>
                                    </p:animEffect>
                                    <p:set>
                                      <p:cBhvr>
                                        <p:cTn id="10" dur="1" fill="hold">
                                          <p:stCondLst>
                                            <p:cond delay="1999"/>
                                          </p:stCondLst>
                                        </p:cTn>
                                        <p:tgtEl>
                                          <p:spTgt spid="307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0" presetClass="entr" presetSubtype="0" fill="hold" nodeType="withEffect">
                                  <p:stCondLst>
                                    <p:cond delay="0"/>
                                  </p:stCondLst>
                                  <p:childTnLst>
                                    <p:set>
                                      <p:cBhvr>
                                        <p:cTn id="14" dur="1" fill="hold">
                                          <p:stCondLst>
                                            <p:cond delay="0"/>
                                          </p:stCondLst>
                                        </p:cTn>
                                        <p:tgtEl>
                                          <p:spTgt spid="3074"/>
                                        </p:tgtEl>
                                        <p:attrNameLst>
                                          <p:attrName>style.visibility</p:attrName>
                                        </p:attrNameLst>
                                      </p:cBhvr>
                                      <p:to>
                                        <p:strVal val="visible"/>
                                      </p:to>
                                    </p:set>
                                    <p:animEffect transition="in" filter="fade">
                                      <p:cBhvr>
                                        <p:cTn id="15" dur="20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2" descr="Microsoft logo and tagline"/>
          <p:cNvPicPr>
            <a:picLocks noChangeAspect="1" noChangeArrowheads="1"/>
          </p:cNvPicPr>
          <p:nvPr/>
        </p:nvPicPr>
        <p:blipFill>
          <a:blip r:embed="rId3"/>
          <a:stretch>
            <a:fillRect/>
          </a:stretch>
        </p:blipFill>
        <p:spPr bwMode="black">
          <a:xfrm>
            <a:off x="3014742" y="2825546"/>
            <a:ext cx="6159341" cy="1328485"/>
          </a:xfrm>
          <a:prstGeom prst="rect">
            <a:avLst/>
          </a:prstGeom>
          <a:noFill/>
          <a:ln>
            <a:noFill/>
          </a:ln>
        </p:spPr>
      </p:pic>
      <p:sp>
        <p:nvSpPr>
          <p:cNvPr id="5" name="Text Box 3"/>
          <p:cNvSpPr txBox="1">
            <a:spLocks noChangeArrowheads="1"/>
          </p:cNvSpPr>
          <p:nvPr/>
        </p:nvSpPr>
        <p:spPr bwMode="blackWhite">
          <a:xfrm>
            <a:off x="507868" y="6172200"/>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gradFill>
                  <a:gsLst>
                    <a:gs pos="0">
                      <a:schemeClr val="tx1"/>
                    </a:gs>
                    <a:gs pos="100000">
                      <a:schemeClr val="tx1"/>
                    </a:gs>
                  </a:gsLst>
                  <a:lin ang="5400000" scaled="1"/>
                </a:gradFill>
                <a:cs typeface="Arial" charset="0"/>
              </a:rPr>
              <a:t>© </a:t>
            </a:r>
            <a:r>
              <a:rPr lang="en-US" sz="700" dirty="0" smtClean="0">
                <a:gradFill>
                  <a:gsLst>
                    <a:gs pos="0">
                      <a:schemeClr val="tx1"/>
                    </a:gs>
                    <a:gs pos="100000">
                      <a:schemeClr val="tx1"/>
                    </a:gs>
                  </a:gsLst>
                  <a:lin ang="5400000" scaled="1"/>
                </a:gradFill>
                <a:cs typeface="Arial" charset="0"/>
              </a:rPr>
              <a:t>2008 Microsoft </a:t>
            </a:r>
            <a:r>
              <a:rPr lang="en-US" sz="700" dirty="0">
                <a:gradFill>
                  <a:gsLst>
                    <a:gs pos="0">
                      <a:schemeClr val="tx1"/>
                    </a:gs>
                    <a:gs pos="100000">
                      <a:schemeClr val="tx1"/>
                    </a:gs>
                  </a:gsLst>
                  <a:lin ang="5400000" scaled="1"/>
                </a:gradFill>
                <a:cs typeface="Arial" charset="0"/>
              </a:rPr>
              <a:t>Corporation. All rights reserved. Microsoft, Windows, Windows Vista and other product names are or may be registered trademarks and/or trademarks in the U.S. and/or other </a:t>
            </a:r>
            <a:r>
              <a:rPr lang="en-US" sz="700" dirty="0" smtClean="0">
                <a:gradFill>
                  <a:gsLst>
                    <a:gs pos="0">
                      <a:schemeClr val="tx1"/>
                    </a:gs>
                    <a:gs pos="100000">
                      <a:schemeClr val="tx1"/>
                    </a:gs>
                  </a:gsLst>
                  <a:lin ang="5400000" scaled="1"/>
                </a:gradFill>
                <a:cs typeface="Arial" charset="0"/>
              </a:rPr>
              <a:t>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700" dirty="0">
              <a:gradFill>
                <a:gsLst>
                  <a:gs pos="0">
                    <a:schemeClr val="tx1"/>
                  </a:gs>
                  <a:gs pos="100000">
                    <a:schemeClr val="tx1"/>
                  </a:gs>
                </a:gsLst>
                <a:lin ang="5400000" scaled="1"/>
              </a:gradFill>
              <a:cs typeface="Arial" charset="0"/>
            </a:endParaRPr>
          </a:p>
        </p:txBody>
      </p:sp>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818651" y="5473338"/>
            <a:ext cx="7932410" cy="11466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74320" tIns="91440" rtlCol="0" anchor="ctr"/>
          <a:lstStyle/>
          <a:p>
            <a:pPr>
              <a:buNone/>
            </a:pPr>
            <a:r>
              <a:rPr lang="en-US" dirty="0" smtClean="0">
                <a:solidFill>
                  <a:schemeClr val="tx1"/>
                </a:solidFill>
                <a:latin typeface="Segoe" pitchFamily="34" charset="0"/>
              </a:rPr>
              <a:t>En Windows 7 el </a:t>
            </a:r>
            <a:r>
              <a:rPr lang="en-US" dirty="0" err="1" smtClean="0">
                <a:solidFill>
                  <a:schemeClr val="tx1"/>
                </a:solidFill>
                <a:latin typeface="Segoe" pitchFamily="34" charset="0"/>
              </a:rPr>
              <a:t>consumo</a:t>
            </a:r>
            <a:r>
              <a:rPr lang="en-US" dirty="0" smtClean="0">
                <a:solidFill>
                  <a:schemeClr val="tx1"/>
                </a:solidFill>
                <a:latin typeface="Segoe" pitchFamily="34" charset="0"/>
              </a:rPr>
              <a:t> de </a:t>
            </a:r>
            <a:r>
              <a:rPr lang="en-US" dirty="0" err="1" smtClean="0">
                <a:solidFill>
                  <a:schemeClr val="tx1"/>
                </a:solidFill>
                <a:latin typeface="Segoe" pitchFamily="34" charset="0"/>
              </a:rPr>
              <a:t>memoria</a:t>
            </a:r>
            <a:r>
              <a:rPr lang="en-US" dirty="0" smtClean="0">
                <a:solidFill>
                  <a:schemeClr val="tx1"/>
                </a:solidFill>
                <a:latin typeface="Segoe" pitchFamily="34" charset="0"/>
              </a:rPr>
              <a:t> </a:t>
            </a:r>
            <a:r>
              <a:rPr lang="en-US" dirty="0" err="1" smtClean="0">
                <a:solidFill>
                  <a:schemeClr val="tx1"/>
                </a:solidFill>
                <a:latin typeface="Segoe" pitchFamily="34" charset="0"/>
              </a:rPr>
              <a:t>es</a:t>
            </a:r>
            <a:r>
              <a:rPr lang="en-US" dirty="0" smtClean="0">
                <a:solidFill>
                  <a:schemeClr val="tx1"/>
                </a:solidFill>
                <a:latin typeface="Segoe" pitchFamily="34" charset="0"/>
              </a:rPr>
              <a:t> </a:t>
            </a:r>
            <a:r>
              <a:rPr lang="en-US" dirty="0" err="1" smtClean="0">
                <a:solidFill>
                  <a:schemeClr val="tx1"/>
                </a:solidFill>
                <a:latin typeface="Segoe" pitchFamily="34" charset="0"/>
              </a:rPr>
              <a:t>independiente</a:t>
            </a:r>
            <a:r>
              <a:rPr lang="en-US" dirty="0" smtClean="0">
                <a:solidFill>
                  <a:schemeClr val="tx1"/>
                </a:solidFill>
                <a:latin typeface="Segoe" pitchFamily="34" charset="0"/>
              </a:rPr>
              <a:t> del </a:t>
            </a:r>
            <a:r>
              <a:rPr lang="en-US" dirty="0" err="1" smtClean="0">
                <a:solidFill>
                  <a:schemeClr val="tx1"/>
                </a:solidFill>
                <a:latin typeface="Segoe" pitchFamily="34" charset="0"/>
              </a:rPr>
              <a:t>número</a:t>
            </a:r>
            <a:r>
              <a:rPr lang="en-US" dirty="0" smtClean="0">
                <a:solidFill>
                  <a:schemeClr val="tx1"/>
                </a:solidFill>
                <a:latin typeface="Segoe" pitchFamily="34" charset="0"/>
              </a:rPr>
              <a:t> de </a:t>
            </a:r>
            <a:r>
              <a:rPr lang="en-US" dirty="0" err="1" smtClean="0">
                <a:solidFill>
                  <a:schemeClr val="tx1"/>
                </a:solidFill>
                <a:latin typeface="Segoe" pitchFamily="34" charset="0"/>
              </a:rPr>
              <a:t>ventanas</a:t>
            </a:r>
            <a:r>
              <a:rPr lang="en-US" dirty="0" smtClean="0">
                <a:solidFill>
                  <a:schemeClr val="tx1"/>
                </a:solidFill>
                <a:latin typeface="Segoe" pitchFamily="34" charset="0"/>
              </a:rPr>
              <a:t> </a:t>
            </a:r>
            <a:r>
              <a:rPr lang="en-US" dirty="0" err="1" smtClean="0">
                <a:solidFill>
                  <a:schemeClr val="tx1"/>
                </a:solidFill>
                <a:latin typeface="Segoe" pitchFamily="34" charset="0"/>
              </a:rPr>
              <a:t>abiertas</a:t>
            </a:r>
            <a:endParaRPr lang="en-US" dirty="0" smtClean="0">
              <a:solidFill>
                <a:schemeClr val="tx1"/>
              </a:solidFill>
              <a:latin typeface="Segoe" pitchFamily="34" charset="0"/>
            </a:endParaRPr>
          </a:p>
        </p:txBody>
      </p:sp>
      <p:sp>
        <p:nvSpPr>
          <p:cNvPr id="30" name="Rounded Rectangle 29"/>
          <p:cNvSpPr/>
          <p:nvPr/>
        </p:nvSpPr>
        <p:spPr>
          <a:xfrm>
            <a:off x="580421" y="1422400"/>
            <a:ext cx="8512827" cy="4238173"/>
          </a:xfrm>
          <a:prstGeom prst="roundRect">
            <a:avLst>
              <a:gd name="adj" fmla="val 3788"/>
            </a:avLst>
          </a:prstGeom>
          <a:gradFill flip="none" rotWithShape="1">
            <a:gsLst>
              <a:gs pos="0">
                <a:schemeClr val="bg1">
                  <a:alpha val="70000"/>
                </a:schemeClr>
              </a:gs>
              <a:gs pos="51000">
                <a:schemeClr val="accent1">
                  <a:alpha val="30000"/>
                </a:schemeClr>
              </a:gs>
              <a:gs pos="100000">
                <a:schemeClr val="bg1">
                  <a:alpha val="70000"/>
                </a:schemeClr>
              </a:gs>
            </a:gsLst>
            <a:lin ang="13500000" scaled="1"/>
            <a:tileRect/>
          </a:gradFill>
          <a:ln w="127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930166" y="1694780"/>
            <a:ext cx="7861703" cy="3771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hart 3"/>
          <p:cNvGraphicFramePr/>
          <p:nvPr/>
        </p:nvGraphicFramePr>
        <p:xfrm>
          <a:off x="1218883" y="1828800"/>
          <a:ext cx="7134506" cy="345101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9751060" y="5224046"/>
            <a:ext cx="1553630" cy="338554"/>
          </a:xfrm>
          <a:prstGeom prst="rect">
            <a:avLst/>
          </a:prstGeom>
          <a:noFill/>
        </p:spPr>
        <p:txBody>
          <a:bodyPr wrap="none" rtlCol="0">
            <a:spAutoFit/>
          </a:bodyPr>
          <a:lstStyle/>
          <a:p>
            <a:r>
              <a:rPr lang="en-US" sz="1600" dirty="0" smtClean="0">
                <a:latin typeface="Segoe" pitchFamily="34" charset="0"/>
              </a:rPr>
              <a:t>Windows Vista </a:t>
            </a:r>
            <a:endParaRPr lang="en-US" sz="1600" dirty="0">
              <a:latin typeface="Segoe" pitchFamily="34" charset="0"/>
            </a:endParaRPr>
          </a:p>
        </p:txBody>
      </p:sp>
      <p:sp>
        <p:nvSpPr>
          <p:cNvPr id="9" name="TextBox 8"/>
          <p:cNvSpPr txBox="1"/>
          <p:nvPr/>
        </p:nvSpPr>
        <p:spPr>
          <a:xfrm>
            <a:off x="9751061" y="4843046"/>
            <a:ext cx="1628972" cy="338554"/>
          </a:xfrm>
          <a:prstGeom prst="rect">
            <a:avLst/>
          </a:prstGeom>
          <a:noFill/>
        </p:spPr>
        <p:txBody>
          <a:bodyPr wrap="none" rtlCol="0">
            <a:spAutoFit/>
          </a:bodyPr>
          <a:lstStyle/>
          <a:p>
            <a:r>
              <a:rPr lang="en-US" sz="1600" dirty="0" smtClean="0">
                <a:latin typeface="Segoe" pitchFamily="34" charset="0"/>
              </a:rPr>
              <a:t>Windows 7 Beta</a:t>
            </a:r>
            <a:endParaRPr lang="en-US" sz="1600" dirty="0">
              <a:latin typeface="Segoe" pitchFamily="34" charset="0"/>
            </a:endParaRPr>
          </a:p>
        </p:txBody>
      </p:sp>
      <p:sp>
        <p:nvSpPr>
          <p:cNvPr id="35" name="Rectangle 34"/>
          <p:cNvSpPr/>
          <p:nvPr/>
        </p:nvSpPr>
        <p:spPr>
          <a:xfrm>
            <a:off x="1499265" y="110958"/>
            <a:ext cx="304721" cy="228600"/>
          </a:xfrm>
          <a:prstGeom prst="rect">
            <a:avLst/>
          </a:prstGeom>
          <a:solidFill>
            <a:schemeClr val="accent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rtlCol="0" anchor="ctr"/>
          <a:lstStyle/>
          <a:p>
            <a:pPr>
              <a:defRPr/>
            </a:pPr>
            <a:endParaRPr lang="en-US" dirty="0" smtClean="0">
              <a:solidFill>
                <a:schemeClr val="bg1"/>
              </a:solidFill>
              <a:latin typeface="Segoe" charset="0"/>
            </a:endParaRPr>
          </a:p>
        </p:txBody>
      </p:sp>
      <p:sp>
        <p:nvSpPr>
          <p:cNvPr id="22" name="Title 21"/>
          <p:cNvSpPr>
            <a:spLocks noGrp="1"/>
          </p:cNvSpPr>
          <p:nvPr>
            <p:ph type="title"/>
          </p:nvPr>
        </p:nvSpPr>
        <p:spPr/>
        <p:txBody>
          <a:bodyPr/>
          <a:lstStyle/>
          <a:p>
            <a:r>
              <a:rPr lang="es-MX" dirty="0" smtClean="0"/>
              <a:t>Consumo de memoria</a:t>
            </a:r>
            <a:endParaRPr lang="es-MX" dirty="0"/>
          </a:p>
        </p:txBody>
      </p:sp>
      <p:sp>
        <p:nvSpPr>
          <p:cNvPr id="23" name="Rectangle 22"/>
          <p:cNvSpPr/>
          <p:nvPr/>
        </p:nvSpPr>
        <p:spPr bwMode="auto">
          <a:xfrm>
            <a:off x="9344766" y="5224046"/>
            <a:ext cx="406294" cy="304800"/>
          </a:xfrm>
          <a:prstGeom prst="rect">
            <a:avLst/>
          </a:prstGeom>
          <a:solidFill>
            <a:srgbClr val="99C2E3"/>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s-MX" sz="2300" dirty="0" smtClean="0">
              <a:solidFill>
                <a:srgbClr val="FFFFFF"/>
              </a:solidFill>
              <a:effectLst>
                <a:outerShdw blurRad="38100" dist="38100" dir="2700000" algn="tl">
                  <a:srgbClr val="000000">
                    <a:alpha val="43137"/>
                  </a:srgbClr>
                </a:outerShdw>
              </a:effectLst>
              <a:latin typeface="Trebuchet MS" pitchFamily="34" charset="0"/>
            </a:endParaRPr>
          </a:p>
        </p:txBody>
      </p:sp>
      <p:sp>
        <p:nvSpPr>
          <p:cNvPr id="24" name="Rectangle 23"/>
          <p:cNvSpPr/>
          <p:nvPr/>
        </p:nvSpPr>
        <p:spPr bwMode="auto">
          <a:xfrm>
            <a:off x="9344766" y="4843046"/>
            <a:ext cx="406294" cy="304800"/>
          </a:xfrm>
          <a:prstGeom prst="rect">
            <a:avLst/>
          </a:prstGeom>
          <a:solidFill>
            <a:srgbClr val="226982"/>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s-MX" sz="2300" dirty="0" smtClean="0">
              <a:solidFill>
                <a:srgbClr val="FFFFFF"/>
              </a:solidFill>
              <a:effectLst>
                <a:outerShdw blurRad="38100" dist="38100" dir="2700000" algn="tl">
                  <a:srgbClr val="000000">
                    <a:alpha val="43137"/>
                  </a:srgbClr>
                </a:outerShdw>
              </a:effectLst>
              <a:latin typeface="Trebuchet MS" pitchFamily="34" charset="0"/>
            </a:endParaRPr>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 name="Title 39"/>
          <p:cNvSpPr>
            <a:spLocks noGrp="1"/>
          </p:cNvSpPr>
          <p:nvPr>
            <p:ph type="title"/>
          </p:nvPr>
        </p:nvSpPr>
        <p:spPr>
          <a:xfrm>
            <a:off x="507868" y="230189"/>
            <a:ext cx="11173090" cy="1080296"/>
          </a:xfrm>
        </p:spPr>
        <p:txBody>
          <a:bodyPr/>
          <a:lstStyle/>
          <a:p>
            <a:r>
              <a:rPr sz="4000" smtClean="0"/>
              <a:t>Acceso remoto para usuarios móviles</a:t>
            </a:r>
            <a:br>
              <a:rPr sz="4000" smtClean="0"/>
            </a:br>
            <a:r>
              <a:rPr sz="2000" smtClean="0">
                <a:solidFill>
                  <a:prstClr val="white"/>
                </a:solidFill>
              </a:rPr>
              <a:t>Acceso a la información desde cualquier lugar</a:t>
            </a:r>
            <a:r>
              <a:rPr sz="1800" smtClean="0">
                <a:solidFill>
                  <a:schemeClr val="tx1"/>
                </a:solidFill>
              </a:rPr>
              <a:t> </a:t>
            </a:r>
            <a:r>
              <a:rPr sz="1800"/>
              <a:t/>
            </a:r>
            <a:br>
              <a:rPr sz="1800"/>
            </a:br>
            <a:endParaRPr lang="en-US" sz="1800" dirty="0">
              <a:solidFill>
                <a:schemeClr val="tx1"/>
              </a:solidFill>
            </a:endParaRPr>
          </a:p>
        </p:txBody>
      </p:sp>
      <p:sp>
        <p:nvSpPr>
          <p:cNvPr id="46" name="Rounded Rectangle 45"/>
          <p:cNvSpPr/>
          <p:nvPr/>
        </p:nvSpPr>
        <p:spPr>
          <a:xfrm rot="5400000">
            <a:off x="3024723" y="-1383093"/>
            <a:ext cx="451260" cy="5688118"/>
          </a:xfrm>
          <a:prstGeom prst="roundRect">
            <a:avLst>
              <a:gd name="adj" fmla="val 30623"/>
            </a:avLst>
          </a:prstGeom>
          <a:solidFill>
            <a:srgbClr val="7030A0"/>
          </a:solidFill>
          <a:ln>
            <a:solidFill>
              <a:srgbClr val="7030A0"/>
            </a:solidFill>
            <a:headEnd/>
            <a:tailEnd/>
          </a:ln>
        </p:spPr>
        <p:style>
          <a:lnRef idx="0">
            <a:schemeClr val="accent5"/>
          </a:lnRef>
          <a:fillRef idx="3">
            <a:schemeClr val="accent5"/>
          </a:fillRef>
          <a:effectRef idx="3">
            <a:schemeClr val="accent5"/>
          </a:effectRef>
          <a:fontRef idx="minor">
            <a:schemeClr val="lt1"/>
          </a:fontRef>
        </p:style>
        <p:txBody>
          <a:bodyPr vert="horz" wrap="square" lIns="76197" tIns="38098" rIns="76197" bIns="38098" numCol="1" anchor="t" anchorCtr="0" compatLnSpc="1">
            <a:prstTxWarp prst="textNoShape">
              <a:avLst/>
            </a:prstTxWarp>
          </a:bodyPr>
          <a:lstStyle/>
          <a:p>
            <a:pPr algn="l" defTabSz="914363" rtl="0" fontAlgn="base">
              <a:lnSpc>
                <a:spcPct val="90000"/>
              </a:lnSpc>
              <a:spcBef>
                <a:spcPct val="0"/>
              </a:spcBef>
              <a:spcAft>
                <a:spcPct val="0"/>
              </a:spcAft>
              <a:defRPr/>
            </a:pPr>
            <a:endParaRPr lang="en-US" kern="1200" dirty="0">
              <a:solidFill>
                <a:srgbClr val="FFFFFF"/>
              </a:solidFill>
              <a:latin typeface="Segoe"/>
              <a:ea typeface="+mn-ea"/>
              <a:cs typeface="+mn-cs"/>
            </a:endParaRPr>
          </a:p>
        </p:txBody>
      </p:sp>
      <p:sp>
        <p:nvSpPr>
          <p:cNvPr id="47" name="TextBox 11277"/>
          <p:cNvSpPr txBox="1">
            <a:spLocks noChangeArrowheads="1"/>
          </p:cNvSpPr>
          <p:nvPr/>
        </p:nvSpPr>
        <p:spPr bwMode="auto">
          <a:xfrm>
            <a:off x="864188" y="1323408"/>
            <a:ext cx="5230224" cy="276999"/>
          </a:xfrm>
          <a:prstGeom prst="rect">
            <a:avLst/>
          </a:prstGeom>
          <a:noFill/>
          <a:ln w="9525">
            <a:noFill/>
            <a:miter lim="800000"/>
            <a:headEnd/>
            <a:tailEnd/>
          </a:ln>
        </p:spPr>
        <p:txBody>
          <a:bodyPr wrap="square" lIns="0" tIns="0" rIns="0" bIns="0" anchor="ctr">
            <a:spAutoFit/>
          </a:bodyPr>
          <a:lstStyle/>
          <a:p>
            <a:pPr algn="l" rtl="0" eaLnBrk="0" hangingPunct="0">
              <a:lnSpc>
                <a:spcPct val="90000"/>
              </a:lnSpc>
            </a:pPr>
            <a:r>
              <a:rPr lang="en-US" sz="2000" dirty="0" err="1" smtClean="0">
                <a:effectLst>
                  <a:outerShdw blurRad="279400" algn="ctr" rotWithShape="0">
                    <a:prstClr val="black">
                      <a:alpha val="75000"/>
                    </a:prstClr>
                  </a:outerShdw>
                  <a:reflection blurRad="6350" stA="55000" endA="300" endPos="45500" dir="5400000" sy="-100000" algn="bl" rotWithShape="0"/>
                </a:effectLst>
                <a:latin typeface="Segoe Semibold" pitchFamily="34" charset="0"/>
              </a:rPr>
              <a:t>Situación</a:t>
            </a:r>
            <a:r>
              <a:rPr lang="en-US" sz="2000" dirty="0" smtClean="0">
                <a:effectLst>
                  <a:outerShdw blurRad="279400" algn="ctr" rotWithShape="0">
                    <a:prstClr val="black">
                      <a:alpha val="75000"/>
                    </a:prstClr>
                  </a:outerShdw>
                  <a:reflection blurRad="6350" stA="55000" endA="300" endPos="45500" dir="5400000" sy="-100000" algn="bl" rotWithShape="0"/>
                </a:effectLst>
                <a:latin typeface="Segoe Semibold" pitchFamily="34" charset="0"/>
              </a:rPr>
              <a:t> actual</a:t>
            </a:r>
            <a:endParaRPr lang="en-US" sz="2000" kern="1200" dirty="0">
              <a:effectLst>
                <a:outerShdw blurRad="279400" algn="ctr" rotWithShape="0">
                  <a:prstClr val="black">
                    <a:alpha val="75000"/>
                  </a:prstClr>
                </a:outerShdw>
                <a:reflection blurRad="6350" stA="55000" endA="300" endPos="45500" dir="5400000" sy="-100000" algn="bl" rotWithShape="0"/>
              </a:effectLst>
              <a:latin typeface="Segoe Semibold" pitchFamily="34" charset="0"/>
              <a:ea typeface="+mn-ea"/>
              <a:cs typeface="+mn-cs"/>
            </a:endParaRPr>
          </a:p>
        </p:txBody>
      </p:sp>
      <p:grpSp>
        <p:nvGrpSpPr>
          <p:cNvPr id="2" name="Group 61"/>
          <p:cNvGrpSpPr/>
          <p:nvPr/>
        </p:nvGrpSpPr>
        <p:grpSpPr>
          <a:xfrm>
            <a:off x="6297559" y="1219200"/>
            <a:ext cx="5435653" cy="451260"/>
            <a:chOff x="228600" y="6889899"/>
            <a:chExt cx="8348472" cy="451260"/>
          </a:xfrm>
          <a:solidFill>
            <a:srgbClr val="7030A0"/>
          </a:solidFill>
        </p:grpSpPr>
        <p:sp>
          <p:nvSpPr>
            <p:cNvPr id="51" name="Rounded Rectangle 50"/>
            <p:cNvSpPr/>
            <p:nvPr/>
          </p:nvSpPr>
          <p:spPr>
            <a:xfrm rot="5400000">
              <a:off x="4177206" y="2941293"/>
              <a:ext cx="451260" cy="8348472"/>
            </a:xfrm>
            <a:prstGeom prst="roundRect">
              <a:avLst>
                <a:gd name="adj" fmla="val 30623"/>
              </a:avLst>
            </a:prstGeom>
            <a:grpFill/>
            <a:ln>
              <a:solidFill>
                <a:srgbClr val="7030A0"/>
              </a:solidFill>
              <a:headEnd/>
              <a:tailEnd/>
            </a:ln>
          </p:spPr>
          <p:style>
            <a:lnRef idx="0">
              <a:schemeClr val="accent5"/>
            </a:lnRef>
            <a:fillRef idx="3">
              <a:schemeClr val="accent5"/>
            </a:fillRef>
            <a:effectRef idx="3">
              <a:schemeClr val="accent5"/>
            </a:effectRef>
            <a:fontRef idx="minor">
              <a:schemeClr val="lt1"/>
            </a:fontRef>
          </p:style>
          <p:txBody>
            <a:bodyPr vert="horz" wrap="square" lIns="76197" tIns="38098" rIns="76197" bIns="38098" numCol="1" anchor="t" anchorCtr="0" compatLnSpc="1">
              <a:prstTxWarp prst="textNoShape">
                <a:avLst/>
              </a:prstTxWarp>
            </a:bodyPr>
            <a:lstStyle/>
            <a:p>
              <a:pPr algn="l" defTabSz="914363" rtl="0" fontAlgn="base">
                <a:lnSpc>
                  <a:spcPct val="90000"/>
                </a:lnSpc>
                <a:spcBef>
                  <a:spcPct val="0"/>
                </a:spcBef>
                <a:spcAft>
                  <a:spcPct val="0"/>
                </a:spcAft>
                <a:defRPr/>
              </a:pPr>
              <a:endParaRPr lang="en-US" kern="1200" dirty="0">
                <a:solidFill>
                  <a:schemeClr val="tx1"/>
                </a:solidFill>
                <a:latin typeface="Segoe"/>
                <a:ea typeface="+mn-ea"/>
                <a:cs typeface="+mn-cs"/>
              </a:endParaRPr>
            </a:p>
          </p:txBody>
        </p:sp>
        <p:sp>
          <p:nvSpPr>
            <p:cNvPr id="54" name="TextBox 11277"/>
            <p:cNvSpPr txBox="1">
              <a:spLocks noChangeArrowheads="1"/>
            </p:cNvSpPr>
            <p:nvPr/>
          </p:nvSpPr>
          <p:spPr bwMode="auto">
            <a:xfrm>
              <a:off x="572110" y="6977970"/>
              <a:ext cx="7768290" cy="276999"/>
            </a:xfrm>
            <a:prstGeom prst="rect">
              <a:avLst/>
            </a:prstGeom>
            <a:grpFill/>
            <a:ln w="9525">
              <a:solidFill>
                <a:srgbClr val="7030A0"/>
              </a:solidFill>
              <a:miter lim="800000"/>
              <a:headEnd/>
              <a:tailEnd/>
            </a:ln>
          </p:spPr>
          <p:txBody>
            <a:bodyPr wrap="square" lIns="0" tIns="0" rIns="0" bIns="0" anchor="ctr">
              <a:spAutoFit/>
            </a:bodyPr>
            <a:lstStyle/>
            <a:p>
              <a:pPr algn="l" rtl="0" eaLnBrk="0" hangingPunct="0">
                <a:lnSpc>
                  <a:spcPct val="90000"/>
                </a:lnSpc>
              </a:pPr>
              <a:r>
                <a:rPr lang="en-US" sz="2000" kern="1200" dirty="0" err="1" smtClean="0">
                  <a:effectLst>
                    <a:outerShdw blurRad="279400" algn="ctr" rotWithShape="0">
                      <a:prstClr val="black">
                        <a:alpha val="75000"/>
                      </a:prstClr>
                    </a:outerShdw>
                    <a:reflection blurRad="6350" stA="55000" endA="300" endPos="45500" dir="5400000" sy="-100000" algn="bl" rotWithShape="0"/>
                  </a:effectLst>
                  <a:latin typeface="Segoe Semibold" pitchFamily="34" charset="0"/>
                  <a:ea typeface="+mn-ea"/>
                  <a:cs typeface="+mn-cs"/>
                </a:rPr>
                <a:t>Solución</a:t>
              </a:r>
              <a:r>
                <a:rPr lang="en-US" sz="2000" kern="1200" dirty="0" smtClean="0">
                  <a:effectLst>
                    <a:outerShdw blurRad="279400" algn="ctr" rotWithShape="0">
                      <a:prstClr val="black">
                        <a:alpha val="75000"/>
                      </a:prstClr>
                    </a:outerShdw>
                    <a:reflection blurRad="6350" stA="55000" endA="300" endPos="45500" dir="5400000" sy="-100000" algn="bl" rotWithShape="0"/>
                  </a:effectLst>
                  <a:latin typeface="Segoe Semibold" pitchFamily="34" charset="0"/>
                  <a:ea typeface="+mn-ea"/>
                  <a:cs typeface="+mn-cs"/>
                </a:rPr>
                <a:t> con Windows 7</a:t>
              </a:r>
              <a:endParaRPr lang="en-US" sz="2000" kern="1200" dirty="0">
                <a:effectLst>
                  <a:outerShdw blurRad="279400" algn="ctr" rotWithShape="0">
                    <a:prstClr val="black">
                      <a:alpha val="75000"/>
                    </a:prstClr>
                  </a:outerShdw>
                  <a:reflection blurRad="6350" stA="55000" endA="300" endPos="45500" dir="5400000" sy="-100000" algn="bl" rotWithShape="0"/>
                </a:effectLst>
                <a:latin typeface="Segoe Semibold" pitchFamily="34" charset="0"/>
                <a:ea typeface="+mn-ea"/>
                <a:cs typeface="+mn-cs"/>
              </a:endParaRPr>
            </a:p>
          </p:txBody>
        </p:sp>
      </p:grpSp>
      <p:sp>
        <p:nvSpPr>
          <p:cNvPr id="55" name="Rectangle 54"/>
          <p:cNvSpPr/>
          <p:nvPr/>
        </p:nvSpPr>
        <p:spPr>
          <a:xfrm>
            <a:off x="6399133" y="4267200"/>
            <a:ext cx="5688118" cy="2400657"/>
          </a:xfrm>
          <a:prstGeom prst="rect">
            <a:avLst/>
          </a:prstGeom>
        </p:spPr>
        <p:txBody>
          <a:bodyPr wrap="square">
            <a:spAutoFit/>
          </a:bodyPr>
          <a:lstStyle/>
          <a:p>
            <a:pPr marL="228600" lvl="1" indent="-228600">
              <a:spcBef>
                <a:spcPts val="600"/>
              </a:spcBef>
              <a:buBlip>
                <a:blip r:embed="rId3"/>
              </a:buBlip>
              <a:defRPr/>
            </a:pPr>
            <a:r>
              <a:rPr lang="en-US" sz="2000" dirty="0" err="1" smtClean="0">
                <a:effectLst>
                  <a:outerShdw blurRad="38100" dist="38100" dir="2700000" algn="tl">
                    <a:srgbClr val="000000"/>
                  </a:outerShdw>
                </a:effectLst>
              </a:rPr>
              <a:t>Misma</a:t>
            </a:r>
            <a:r>
              <a:rPr lang="en-US" sz="2000" dirty="0" smtClean="0">
                <a:effectLst>
                  <a:outerShdw blurRad="38100" dist="38100" dir="2700000" algn="tl">
                    <a:srgbClr val="000000"/>
                  </a:outerShdw>
                </a:effectLst>
              </a:rPr>
              <a:t> </a:t>
            </a:r>
            <a:r>
              <a:rPr lang="en-US" sz="2000" dirty="0" err="1" smtClean="0">
                <a:effectLst>
                  <a:outerShdw blurRad="38100" dist="38100" dir="2700000" algn="tl">
                    <a:srgbClr val="000000"/>
                  </a:outerShdw>
                </a:effectLst>
              </a:rPr>
              <a:t>experiencia</a:t>
            </a:r>
            <a:r>
              <a:rPr lang="en-US" sz="2000" dirty="0" smtClean="0">
                <a:effectLst>
                  <a:outerShdw blurRad="38100" dist="38100" dir="2700000" algn="tl">
                    <a:srgbClr val="000000"/>
                  </a:outerShdw>
                </a:effectLst>
              </a:rPr>
              <a:t> al </a:t>
            </a:r>
            <a:r>
              <a:rPr lang="en-US" sz="2000" dirty="0" err="1" smtClean="0">
                <a:effectLst>
                  <a:outerShdw blurRad="38100" dist="38100" dir="2700000" algn="tl">
                    <a:srgbClr val="000000"/>
                  </a:outerShdw>
                </a:effectLst>
              </a:rPr>
              <a:t>acceder</a:t>
            </a:r>
            <a:r>
              <a:rPr lang="en-US" sz="2000" dirty="0" smtClean="0">
                <a:effectLst>
                  <a:outerShdw blurRad="38100" dist="38100" dir="2700000" algn="tl">
                    <a:srgbClr val="000000"/>
                  </a:outerShdw>
                </a:effectLst>
              </a:rPr>
              <a:t> a </a:t>
            </a:r>
            <a:r>
              <a:rPr lang="en-US" sz="2000" dirty="0" err="1" smtClean="0">
                <a:effectLst>
                  <a:outerShdw blurRad="38100" dist="38100" dir="2700000" algn="tl">
                    <a:srgbClr val="000000"/>
                  </a:outerShdw>
                </a:effectLst>
              </a:rPr>
              <a:t>recursos</a:t>
            </a:r>
            <a:r>
              <a:rPr lang="en-US" sz="2000" dirty="0" smtClean="0">
                <a:effectLst>
                  <a:outerShdw blurRad="38100" dist="38100" dir="2700000" algn="tl">
                    <a:srgbClr val="000000"/>
                  </a:outerShdw>
                </a:effectLst>
              </a:rPr>
              <a:t> </a:t>
            </a:r>
            <a:r>
              <a:rPr lang="en-US" sz="2000" dirty="0" err="1" smtClean="0">
                <a:effectLst>
                  <a:outerShdw blurRad="38100" dist="38100" dir="2700000" algn="tl">
                    <a:srgbClr val="000000"/>
                  </a:outerShdw>
                </a:effectLst>
              </a:rPr>
              <a:t>corporativos</a:t>
            </a:r>
            <a:r>
              <a:rPr lang="en-US" sz="2000" dirty="0" smtClean="0">
                <a:effectLst>
                  <a:outerShdw blurRad="38100" dist="38100" dir="2700000" algn="tl">
                    <a:srgbClr val="000000"/>
                  </a:outerShdw>
                </a:effectLst>
              </a:rPr>
              <a:t> </a:t>
            </a:r>
            <a:r>
              <a:rPr lang="en-US" sz="2000" dirty="0" err="1" smtClean="0">
                <a:effectLst>
                  <a:outerShdw blurRad="38100" dist="38100" dir="2700000" algn="tl">
                    <a:srgbClr val="000000"/>
                  </a:outerShdw>
                </a:effectLst>
              </a:rPr>
              <a:t>tanto</a:t>
            </a:r>
            <a:r>
              <a:rPr lang="en-US" sz="2000" dirty="0" smtClean="0">
                <a:effectLst>
                  <a:outerShdw blurRad="38100" dist="38100" dir="2700000" algn="tl">
                    <a:srgbClr val="000000"/>
                  </a:outerShdw>
                </a:effectLst>
              </a:rPr>
              <a:t> </a:t>
            </a:r>
            <a:r>
              <a:rPr lang="en-US" sz="2000" dirty="0" err="1" smtClean="0">
                <a:effectLst>
                  <a:outerShdw blurRad="38100" dist="38100" dir="2700000" algn="tl">
                    <a:srgbClr val="000000"/>
                  </a:outerShdw>
                </a:effectLst>
              </a:rPr>
              <a:t>dentro</a:t>
            </a:r>
            <a:r>
              <a:rPr lang="en-US" sz="2000" dirty="0" smtClean="0">
                <a:effectLst>
                  <a:outerShdw blurRad="38100" dist="38100" dir="2700000" algn="tl">
                    <a:srgbClr val="000000"/>
                  </a:outerShdw>
                </a:effectLst>
              </a:rPr>
              <a:t> </a:t>
            </a:r>
            <a:r>
              <a:rPr lang="en-US" sz="2000" dirty="0" err="1" smtClean="0">
                <a:effectLst>
                  <a:outerShdw blurRad="38100" dist="38100" dir="2700000" algn="tl">
                    <a:srgbClr val="000000"/>
                  </a:outerShdw>
                </a:effectLst>
              </a:rPr>
              <a:t>como</a:t>
            </a:r>
            <a:r>
              <a:rPr lang="en-US" sz="2000" dirty="0" smtClean="0">
                <a:effectLst>
                  <a:outerShdw blurRad="38100" dist="38100" dir="2700000" algn="tl">
                    <a:srgbClr val="000000"/>
                  </a:outerShdw>
                </a:effectLst>
              </a:rPr>
              <a:t> </a:t>
            </a:r>
            <a:r>
              <a:rPr lang="en-US" sz="2000" dirty="0" err="1" smtClean="0">
                <a:effectLst>
                  <a:outerShdw blurRad="38100" dist="38100" dir="2700000" algn="tl">
                    <a:srgbClr val="000000"/>
                  </a:outerShdw>
                </a:effectLst>
              </a:rPr>
              <a:t>fuera</a:t>
            </a:r>
            <a:r>
              <a:rPr lang="en-US" sz="2000" dirty="0" smtClean="0">
                <a:effectLst>
                  <a:outerShdw blurRad="38100" dist="38100" dir="2700000" algn="tl">
                    <a:srgbClr val="000000"/>
                  </a:outerShdw>
                </a:effectLst>
              </a:rPr>
              <a:t> de la </a:t>
            </a:r>
            <a:r>
              <a:rPr lang="en-US" sz="2000" dirty="0" err="1" smtClean="0">
                <a:effectLst>
                  <a:outerShdw blurRad="38100" dist="38100" dir="2700000" algn="tl">
                    <a:srgbClr val="000000"/>
                  </a:outerShdw>
                </a:effectLst>
              </a:rPr>
              <a:t>oficina</a:t>
            </a:r>
            <a:r>
              <a:rPr lang="en-US" sz="2000" dirty="0" smtClean="0">
                <a:effectLst>
                  <a:outerShdw blurRad="38100" dist="38100" dir="2700000" algn="tl">
                    <a:srgbClr val="000000"/>
                  </a:outerShdw>
                </a:effectLst>
              </a:rPr>
              <a:t>. </a:t>
            </a:r>
          </a:p>
          <a:p>
            <a:pPr marL="228600" lvl="1" indent="-228600">
              <a:spcBef>
                <a:spcPts val="600"/>
              </a:spcBef>
              <a:buBlip>
                <a:blip r:embed="rId3"/>
              </a:buBlip>
              <a:defRPr/>
            </a:pPr>
            <a:r>
              <a:rPr lang="en-US" sz="2000" dirty="0" err="1" smtClean="0">
                <a:effectLst>
                  <a:outerShdw blurRad="38100" dist="38100" dir="2700000" algn="tl">
                    <a:srgbClr val="000000"/>
                  </a:outerShdw>
                </a:effectLst>
              </a:rPr>
              <a:t>Conectividad</a:t>
            </a:r>
            <a:r>
              <a:rPr lang="en-US" sz="2000" dirty="0" smtClean="0">
                <a:effectLst>
                  <a:outerShdw blurRad="38100" dist="38100" dir="2700000" algn="tl">
                    <a:srgbClr val="000000"/>
                  </a:outerShdw>
                </a:effectLst>
              </a:rPr>
              <a:t> </a:t>
            </a:r>
            <a:r>
              <a:rPr lang="en-US" sz="2000" dirty="0" err="1" smtClean="0">
                <a:effectLst>
                  <a:outerShdw blurRad="38100" dist="38100" dir="2700000" algn="tl">
                    <a:srgbClr val="000000"/>
                  </a:outerShdw>
                </a:effectLst>
              </a:rPr>
              <a:t>transparente</a:t>
            </a:r>
            <a:r>
              <a:rPr lang="en-US" sz="2000" dirty="0" smtClean="0">
                <a:effectLst>
                  <a:outerShdw blurRad="38100" dist="38100" dir="2700000" algn="tl">
                    <a:srgbClr val="000000"/>
                  </a:outerShdw>
                </a:effectLst>
              </a:rPr>
              <a:t> </a:t>
            </a:r>
            <a:r>
              <a:rPr lang="en-US" sz="2000" dirty="0" err="1" smtClean="0">
                <a:effectLst>
                  <a:outerShdw blurRad="38100" dist="38100" dir="2700000" algn="tl">
                    <a:srgbClr val="000000"/>
                  </a:outerShdw>
                </a:effectLst>
              </a:rPr>
              <a:t>que</a:t>
            </a:r>
            <a:r>
              <a:rPr lang="en-US" sz="2000" dirty="0" smtClean="0">
                <a:effectLst>
                  <a:outerShdw blurRad="38100" dist="38100" dir="2700000" algn="tl">
                    <a:srgbClr val="000000"/>
                  </a:outerShdw>
                </a:effectLst>
              </a:rPr>
              <a:t> </a:t>
            </a:r>
            <a:r>
              <a:rPr lang="en-US" sz="2000" dirty="0" err="1" smtClean="0">
                <a:effectLst>
                  <a:outerShdw blurRad="38100" dist="38100" dir="2700000" algn="tl">
                    <a:srgbClr val="000000"/>
                  </a:outerShdw>
                </a:effectLst>
              </a:rPr>
              <a:t>incrementa</a:t>
            </a:r>
            <a:r>
              <a:rPr lang="en-US" sz="2000" dirty="0" smtClean="0">
                <a:effectLst>
                  <a:outerShdw blurRad="38100" dist="38100" dir="2700000" algn="tl">
                    <a:srgbClr val="000000"/>
                  </a:outerShdw>
                </a:effectLst>
              </a:rPr>
              <a:t> la </a:t>
            </a:r>
            <a:r>
              <a:rPr lang="en-US" sz="2000" dirty="0" err="1" smtClean="0">
                <a:effectLst>
                  <a:outerShdw blurRad="38100" dist="38100" dir="2700000" algn="tl">
                    <a:srgbClr val="000000"/>
                  </a:outerShdw>
                </a:effectLst>
              </a:rPr>
              <a:t>productividad</a:t>
            </a:r>
            <a:r>
              <a:rPr lang="en-US" sz="2000" dirty="0" smtClean="0">
                <a:effectLst>
                  <a:outerShdw blurRad="38100" dist="38100" dir="2700000" algn="tl">
                    <a:srgbClr val="000000"/>
                  </a:outerShdw>
                </a:effectLst>
              </a:rPr>
              <a:t> de los </a:t>
            </a:r>
            <a:r>
              <a:rPr lang="en-US" sz="2000" dirty="0" err="1" smtClean="0">
                <a:effectLst>
                  <a:outerShdw blurRad="38100" dist="38100" dir="2700000" algn="tl">
                    <a:srgbClr val="000000"/>
                  </a:outerShdw>
                </a:effectLst>
              </a:rPr>
              <a:t>usuarios</a:t>
            </a:r>
            <a:r>
              <a:rPr lang="en-US" sz="2000" dirty="0" smtClean="0">
                <a:effectLst>
                  <a:outerShdw blurRad="38100" dist="38100" dir="2700000" algn="tl">
                    <a:srgbClr val="000000"/>
                  </a:outerShdw>
                </a:effectLst>
              </a:rPr>
              <a:t> </a:t>
            </a:r>
            <a:r>
              <a:rPr lang="en-US" sz="2000" dirty="0" err="1" smtClean="0">
                <a:effectLst>
                  <a:outerShdw blurRad="38100" dist="38100" dir="2700000" algn="tl">
                    <a:srgbClr val="000000"/>
                  </a:outerShdw>
                </a:effectLst>
              </a:rPr>
              <a:t>móviles</a:t>
            </a:r>
            <a:r>
              <a:rPr lang="en-US" sz="2000" dirty="0" smtClean="0">
                <a:effectLst>
                  <a:outerShdw blurRad="38100" dist="38100" dir="2700000" algn="tl">
                    <a:srgbClr val="000000"/>
                  </a:outerShdw>
                </a:effectLst>
              </a:rPr>
              <a:t>.</a:t>
            </a:r>
            <a:endParaRPr lang="en-US" sz="2000" dirty="0">
              <a:effectLst>
                <a:outerShdw blurRad="38100" dist="38100" dir="2700000" algn="tl">
                  <a:srgbClr val="000000"/>
                </a:outerShdw>
              </a:effectLst>
            </a:endParaRPr>
          </a:p>
          <a:p>
            <a:pPr marL="228600" lvl="1" indent="-228600">
              <a:spcBef>
                <a:spcPts val="600"/>
              </a:spcBef>
              <a:buBlip>
                <a:blip r:embed="rId3"/>
              </a:buBlip>
              <a:defRPr/>
            </a:pPr>
            <a:r>
              <a:rPr lang="en-US" sz="2000" dirty="0" err="1" smtClean="0">
                <a:effectLst>
                  <a:outerShdw blurRad="38100" dist="38100" dir="2700000" algn="tl">
                    <a:srgbClr val="000000"/>
                  </a:outerShdw>
                </a:effectLst>
              </a:rPr>
              <a:t>Facilidad</a:t>
            </a:r>
            <a:r>
              <a:rPr lang="en-US" sz="2000" dirty="0" smtClean="0">
                <a:effectLst>
                  <a:outerShdw blurRad="38100" dist="38100" dir="2700000" algn="tl">
                    <a:srgbClr val="000000"/>
                  </a:outerShdw>
                </a:effectLst>
              </a:rPr>
              <a:t> de </a:t>
            </a:r>
            <a:r>
              <a:rPr lang="en-US" sz="2000" dirty="0" err="1" smtClean="0">
                <a:effectLst>
                  <a:outerShdw blurRad="38100" dist="38100" dir="2700000" algn="tl">
                    <a:srgbClr val="000000"/>
                  </a:outerShdw>
                </a:effectLst>
              </a:rPr>
              <a:t>aplicar</a:t>
            </a:r>
            <a:r>
              <a:rPr lang="en-US" sz="2000" dirty="0" smtClean="0">
                <a:effectLst>
                  <a:outerShdw blurRad="38100" dist="38100" dir="2700000" algn="tl">
                    <a:srgbClr val="000000"/>
                  </a:outerShdw>
                </a:effectLst>
              </a:rPr>
              <a:t> </a:t>
            </a:r>
            <a:r>
              <a:rPr lang="en-US" sz="2000" dirty="0" err="1" smtClean="0">
                <a:effectLst>
                  <a:outerShdw blurRad="38100" dist="38100" dir="2700000" algn="tl">
                    <a:srgbClr val="000000"/>
                  </a:outerShdw>
                </a:effectLst>
              </a:rPr>
              <a:t>actualizaciones</a:t>
            </a:r>
            <a:r>
              <a:rPr lang="en-US" sz="2000" dirty="0" smtClean="0">
                <a:effectLst>
                  <a:outerShdw blurRad="38100" dist="38100" dir="2700000" algn="tl">
                    <a:srgbClr val="000000"/>
                  </a:outerShdw>
                </a:effectLst>
              </a:rPr>
              <a:t> y </a:t>
            </a:r>
            <a:r>
              <a:rPr lang="en-US" sz="2000" dirty="0" err="1" smtClean="0">
                <a:effectLst>
                  <a:outerShdw blurRad="38100" dist="38100" dir="2700000" algn="tl">
                    <a:srgbClr val="000000"/>
                  </a:outerShdw>
                </a:effectLst>
              </a:rPr>
              <a:t>políticas</a:t>
            </a:r>
            <a:r>
              <a:rPr lang="en-US" sz="2000" dirty="0" smtClean="0">
                <a:effectLst>
                  <a:outerShdw blurRad="38100" dist="38100" dir="2700000" algn="tl">
                    <a:srgbClr val="000000"/>
                  </a:outerShdw>
                </a:effectLst>
              </a:rPr>
              <a:t> en </a:t>
            </a:r>
            <a:r>
              <a:rPr lang="en-US" sz="2000" dirty="0" err="1" smtClean="0">
                <a:effectLst>
                  <a:outerShdw blurRad="38100" dist="38100" dir="2700000" algn="tl">
                    <a:srgbClr val="000000"/>
                  </a:outerShdw>
                </a:effectLst>
              </a:rPr>
              <a:t>equipos</a:t>
            </a:r>
            <a:r>
              <a:rPr lang="en-US" sz="2000" dirty="0" smtClean="0">
                <a:effectLst>
                  <a:outerShdw blurRad="38100" dist="38100" dir="2700000" algn="tl">
                    <a:srgbClr val="000000"/>
                  </a:outerShdw>
                </a:effectLst>
              </a:rPr>
              <a:t> </a:t>
            </a:r>
            <a:r>
              <a:rPr lang="en-US" sz="2000" dirty="0" err="1" smtClean="0">
                <a:effectLst>
                  <a:outerShdw blurRad="38100" dist="38100" dir="2700000" algn="tl">
                    <a:srgbClr val="000000"/>
                  </a:outerShdw>
                </a:effectLst>
              </a:rPr>
              <a:t>móviles</a:t>
            </a:r>
            <a:r>
              <a:rPr lang="en-US" sz="2000" dirty="0" smtClean="0">
                <a:effectLst>
                  <a:outerShdw blurRad="38100" dist="38100" dir="2700000" algn="tl">
                    <a:srgbClr val="000000"/>
                  </a:outerShdw>
                </a:effectLst>
              </a:rPr>
              <a:t>.</a:t>
            </a:r>
            <a:endParaRPr lang="en-US" sz="2000" dirty="0">
              <a:effectLst>
                <a:outerShdw blurRad="38100" dist="38100" dir="2700000" algn="tl">
                  <a:srgbClr val="000000"/>
                </a:outerShdw>
              </a:effectLst>
            </a:endParaRPr>
          </a:p>
        </p:txBody>
      </p:sp>
      <p:sp>
        <p:nvSpPr>
          <p:cNvPr id="67" name="TextBox 11277"/>
          <p:cNvSpPr txBox="1">
            <a:spLocks noChangeArrowheads="1"/>
          </p:cNvSpPr>
          <p:nvPr/>
        </p:nvSpPr>
        <p:spPr bwMode="auto">
          <a:xfrm>
            <a:off x="6505323" y="1780458"/>
            <a:ext cx="5652497" cy="249299"/>
          </a:xfrm>
          <a:prstGeom prst="rect">
            <a:avLst/>
          </a:prstGeom>
          <a:noFill/>
          <a:ln w="9525">
            <a:noFill/>
            <a:miter lim="800000"/>
            <a:headEnd/>
            <a:tailEnd/>
          </a:ln>
        </p:spPr>
        <p:txBody>
          <a:bodyPr wrap="square" lIns="0" tIns="0" rIns="0" bIns="0" anchor="ctr">
            <a:spAutoFit/>
          </a:bodyPr>
          <a:lstStyle/>
          <a:p>
            <a:pPr algn="l" rtl="0" fontAlgn="base">
              <a:lnSpc>
                <a:spcPct val="90000"/>
              </a:lnSpc>
              <a:spcBef>
                <a:spcPct val="0"/>
              </a:spcBef>
              <a:spcAft>
                <a:spcPct val="0"/>
              </a:spcAft>
              <a:defRPr/>
            </a:pPr>
            <a:r>
              <a:rPr lang="en-US" kern="1200" dirty="0" smtClean="0">
                <a:latin typeface="Segoe Semibold" pitchFamily="34" charset="0"/>
                <a:ea typeface="+mn-ea"/>
                <a:cs typeface="+mn-cs"/>
              </a:rPr>
              <a:t>DirectAccess</a:t>
            </a:r>
            <a:endParaRPr lang="en-US" kern="1200" baseline="30000" dirty="0">
              <a:latin typeface="Segoe Semibold" pitchFamily="34" charset="0"/>
              <a:ea typeface="+mn-ea"/>
              <a:cs typeface="+mn-cs"/>
            </a:endParaRPr>
          </a:p>
        </p:txBody>
      </p:sp>
      <p:sp>
        <p:nvSpPr>
          <p:cNvPr id="68" name="TextBox 67"/>
          <p:cNvSpPr txBox="1"/>
          <p:nvPr/>
        </p:nvSpPr>
        <p:spPr>
          <a:xfrm>
            <a:off x="406294" y="4267200"/>
            <a:ext cx="5586545" cy="2015936"/>
          </a:xfrm>
          <a:prstGeom prst="rect">
            <a:avLst/>
          </a:prstGeom>
          <a:noFill/>
        </p:spPr>
        <p:txBody>
          <a:bodyPr wrap="square" rtlCol="0">
            <a:spAutoFit/>
          </a:bodyPr>
          <a:lstStyle/>
          <a:p>
            <a:pPr marL="228600" lvl="1" indent="-228600">
              <a:spcBef>
                <a:spcPts val="600"/>
              </a:spcBef>
              <a:buBlip>
                <a:blip r:embed="rId3"/>
              </a:buBlip>
              <a:defRPr/>
            </a:pPr>
            <a:r>
              <a:rPr lang="en-US" sz="2000" dirty="0" err="1" smtClean="0">
                <a:effectLst>
                  <a:outerShdw blurRad="38100" dist="38100" dir="2700000" algn="tl">
                    <a:srgbClr val="000000"/>
                  </a:outerShdw>
                </a:effectLst>
              </a:rPr>
              <a:t>Resulta</a:t>
            </a:r>
            <a:r>
              <a:rPr lang="en-US" sz="2000" dirty="0" smtClean="0">
                <a:effectLst>
                  <a:outerShdw blurRad="38100" dist="38100" dir="2700000" algn="tl">
                    <a:srgbClr val="000000"/>
                  </a:outerShdw>
                </a:effectLst>
              </a:rPr>
              <a:t> </a:t>
            </a:r>
            <a:r>
              <a:rPr lang="en-US" sz="2000" dirty="0" err="1" smtClean="0">
                <a:effectLst>
                  <a:outerShdw blurRad="38100" dist="38100" dir="2700000" algn="tl">
                    <a:srgbClr val="000000"/>
                  </a:outerShdw>
                </a:effectLst>
              </a:rPr>
              <a:t>difícil</a:t>
            </a:r>
            <a:r>
              <a:rPr lang="en-US" sz="2000" dirty="0" smtClean="0">
                <a:effectLst>
                  <a:outerShdw blurRad="38100" dist="38100" dir="2700000" algn="tl">
                    <a:srgbClr val="000000"/>
                  </a:outerShdw>
                </a:effectLst>
              </a:rPr>
              <a:t> </a:t>
            </a:r>
            <a:r>
              <a:rPr lang="en-US" sz="2000" dirty="0" err="1" smtClean="0">
                <a:effectLst>
                  <a:outerShdw blurRad="38100" dist="38100" dir="2700000" algn="tl">
                    <a:srgbClr val="000000"/>
                  </a:outerShdw>
                </a:effectLst>
              </a:rPr>
              <a:t>para</a:t>
            </a:r>
            <a:r>
              <a:rPr lang="en-US" sz="2000" dirty="0" smtClean="0">
                <a:effectLst>
                  <a:outerShdw blurRad="38100" dist="38100" dir="2700000" algn="tl">
                    <a:srgbClr val="000000"/>
                  </a:outerShdw>
                </a:effectLst>
              </a:rPr>
              <a:t> los </a:t>
            </a:r>
            <a:r>
              <a:rPr lang="en-US" sz="2000" dirty="0" err="1" smtClean="0">
                <a:effectLst>
                  <a:outerShdw blurRad="38100" dist="38100" dir="2700000" algn="tl">
                    <a:srgbClr val="000000"/>
                  </a:outerShdw>
                </a:effectLst>
              </a:rPr>
              <a:t>usuarios</a:t>
            </a:r>
            <a:r>
              <a:rPr lang="en-US" sz="2000" dirty="0" smtClean="0">
                <a:effectLst>
                  <a:outerShdw blurRad="38100" dist="38100" dir="2700000" algn="tl">
                    <a:srgbClr val="000000"/>
                  </a:outerShdw>
                </a:effectLst>
              </a:rPr>
              <a:t> </a:t>
            </a:r>
            <a:r>
              <a:rPr lang="en-US" sz="2000" dirty="0" err="1" smtClean="0">
                <a:effectLst>
                  <a:outerShdw blurRad="38100" dist="38100" dir="2700000" algn="tl">
                    <a:srgbClr val="000000"/>
                  </a:outerShdw>
                </a:effectLst>
              </a:rPr>
              <a:t>acceder</a:t>
            </a:r>
            <a:r>
              <a:rPr lang="en-US" sz="2000" dirty="0" smtClean="0">
                <a:effectLst>
                  <a:outerShdw blurRad="38100" dist="38100" dir="2700000" algn="tl">
                    <a:srgbClr val="000000"/>
                  </a:outerShdw>
                </a:effectLst>
              </a:rPr>
              <a:t> a </a:t>
            </a:r>
            <a:r>
              <a:rPr lang="en-US" sz="2000" dirty="0" err="1" smtClean="0">
                <a:effectLst>
                  <a:outerShdw blurRad="38100" dist="38100" dir="2700000" algn="tl">
                    <a:srgbClr val="000000"/>
                  </a:outerShdw>
                </a:effectLst>
              </a:rPr>
              <a:t>recursos</a:t>
            </a:r>
            <a:r>
              <a:rPr lang="en-US" sz="2000" dirty="0" smtClean="0">
                <a:effectLst>
                  <a:outerShdw blurRad="38100" dist="38100" dir="2700000" algn="tl">
                    <a:srgbClr val="000000"/>
                  </a:outerShdw>
                </a:effectLst>
              </a:rPr>
              <a:t> </a:t>
            </a:r>
            <a:r>
              <a:rPr lang="en-US" sz="2000" dirty="0" err="1" smtClean="0">
                <a:effectLst>
                  <a:outerShdw blurRad="38100" dist="38100" dir="2700000" algn="tl">
                    <a:srgbClr val="000000"/>
                  </a:outerShdw>
                </a:effectLst>
              </a:rPr>
              <a:t>corporativos</a:t>
            </a:r>
            <a:r>
              <a:rPr lang="en-US" sz="2000" dirty="0" smtClean="0">
                <a:effectLst>
                  <a:outerShdw blurRad="38100" dist="38100" dir="2700000" algn="tl">
                    <a:srgbClr val="000000"/>
                  </a:outerShdw>
                </a:effectLst>
              </a:rPr>
              <a:t> </a:t>
            </a:r>
            <a:r>
              <a:rPr lang="en-US" sz="2000" dirty="0" err="1" smtClean="0">
                <a:effectLst>
                  <a:outerShdw blurRad="38100" dist="38100" dir="2700000" algn="tl">
                    <a:srgbClr val="000000"/>
                  </a:outerShdw>
                </a:effectLst>
              </a:rPr>
              <a:t>fuera</a:t>
            </a:r>
            <a:r>
              <a:rPr lang="en-US" sz="2000" dirty="0" smtClean="0">
                <a:effectLst>
                  <a:outerShdw blurRad="38100" dist="38100" dir="2700000" algn="tl">
                    <a:srgbClr val="000000"/>
                  </a:outerShdw>
                </a:effectLst>
              </a:rPr>
              <a:t> de la </a:t>
            </a:r>
            <a:r>
              <a:rPr lang="en-US" sz="2000" dirty="0" err="1" smtClean="0">
                <a:effectLst>
                  <a:outerShdw blurRad="38100" dist="38100" dir="2700000" algn="tl">
                    <a:srgbClr val="000000"/>
                  </a:outerShdw>
                </a:effectLst>
              </a:rPr>
              <a:t>oficina</a:t>
            </a:r>
            <a:r>
              <a:rPr lang="en-US" sz="2000" dirty="0" smtClean="0">
                <a:effectLst>
                  <a:outerShdw blurRad="38100" dist="38100" dir="2700000" algn="tl">
                    <a:srgbClr val="000000"/>
                  </a:outerShdw>
                </a:effectLst>
              </a:rPr>
              <a:t>.</a:t>
            </a:r>
          </a:p>
          <a:p>
            <a:pPr marL="228600" lvl="1" indent="-228600">
              <a:spcBef>
                <a:spcPts val="600"/>
              </a:spcBef>
              <a:buBlip>
                <a:blip r:embed="rId3"/>
              </a:buBlip>
              <a:defRPr/>
            </a:pPr>
            <a:r>
              <a:rPr lang="en-US" sz="2000" dirty="0" smtClean="0">
                <a:effectLst>
                  <a:outerShdw blurRad="38100" dist="38100" dir="2700000" algn="tl">
                    <a:srgbClr val="000000"/>
                  </a:outerShdw>
                </a:effectLst>
              </a:rPr>
              <a:t>Es un </a:t>
            </a:r>
            <a:r>
              <a:rPr lang="en-US" sz="2000" dirty="0" err="1" smtClean="0">
                <a:effectLst>
                  <a:outerShdw blurRad="38100" dist="38100" dir="2700000" algn="tl">
                    <a:srgbClr val="000000"/>
                  </a:outerShdw>
                </a:effectLst>
              </a:rPr>
              <a:t>reto</a:t>
            </a:r>
            <a:r>
              <a:rPr lang="en-US" sz="2000" dirty="0" smtClean="0">
                <a:effectLst>
                  <a:outerShdw blurRad="38100" dist="38100" dir="2700000" algn="tl">
                    <a:srgbClr val="000000"/>
                  </a:outerShdw>
                </a:effectLst>
              </a:rPr>
              <a:t> </a:t>
            </a:r>
            <a:r>
              <a:rPr lang="en-US" sz="2000" dirty="0" err="1" smtClean="0">
                <a:effectLst>
                  <a:outerShdw blurRad="38100" dist="38100" dir="2700000" algn="tl">
                    <a:srgbClr val="000000"/>
                  </a:outerShdw>
                </a:effectLst>
              </a:rPr>
              <a:t>para</a:t>
            </a:r>
            <a:r>
              <a:rPr lang="en-US" sz="2000" dirty="0" smtClean="0">
                <a:effectLst>
                  <a:outerShdw blurRad="38100" dist="38100" dir="2700000" algn="tl">
                    <a:srgbClr val="000000"/>
                  </a:outerShdw>
                </a:effectLst>
              </a:rPr>
              <a:t> IT la </a:t>
            </a:r>
            <a:r>
              <a:rPr lang="en-US" sz="2000" dirty="0" err="1" smtClean="0">
                <a:effectLst>
                  <a:outerShdw blurRad="38100" dist="38100" dir="2700000" algn="tl">
                    <a:srgbClr val="000000"/>
                  </a:outerShdw>
                </a:effectLst>
              </a:rPr>
              <a:t>administración</a:t>
            </a:r>
            <a:r>
              <a:rPr lang="en-US" sz="2000" dirty="0" smtClean="0">
                <a:effectLst>
                  <a:outerShdw blurRad="38100" dist="38100" dir="2700000" algn="tl">
                    <a:srgbClr val="000000"/>
                  </a:outerShdw>
                </a:effectLst>
              </a:rPr>
              <a:t>, </a:t>
            </a:r>
            <a:r>
              <a:rPr lang="en-US" sz="2000" dirty="0" err="1" smtClean="0">
                <a:effectLst>
                  <a:outerShdw blurRad="38100" dist="38100" dir="2700000" algn="tl">
                    <a:srgbClr val="000000"/>
                  </a:outerShdw>
                </a:effectLst>
              </a:rPr>
              <a:t>actualización</a:t>
            </a:r>
            <a:r>
              <a:rPr lang="en-US" sz="2000" dirty="0" smtClean="0">
                <a:effectLst>
                  <a:outerShdw blurRad="38100" dist="38100" dir="2700000" algn="tl">
                    <a:srgbClr val="000000"/>
                  </a:outerShdw>
                </a:effectLst>
              </a:rPr>
              <a:t> e </a:t>
            </a:r>
            <a:r>
              <a:rPr lang="en-US" sz="2000" dirty="0" err="1" smtClean="0">
                <a:effectLst>
                  <a:outerShdw blurRad="38100" dist="38100" dir="2700000" algn="tl">
                    <a:srgbClr val="000000"/>
                  </a:outerShdw>
                </a:effectLst>
              </a:rPr>
              <a:t>instalación</a:t>
            </a:r>
            <a:r>
              <a:rPr lang="en-US" sz="2000" dirty="0" smtClean="0">
                <a:effectLst>
                  <a:outerShdw blurRad="38100" dist="38100" dir="2700000" algn="tl">
                    <a:srgbClr val="000000"/>
                  </a:outerShdw>
                </a:effectLst>
              </a:rPr>
              <a:t> de parches en </a:t>
            </a:r>
            <a:r>
              <a:rPr lang="en-US" sz="2000" dirty="0" err="1" smtClean="0">
                <a:effectLst>
                  <a:outerShdw blurRad="38100" dist="38100" dir="2700000" algn="tl">
                    <a:srgbClr val="000000"/>
                  </a:outerShdw>
                </a:effectLst>
              </a:rPr>
              <a:t>equipos</a:t>
            </a:r>
            <a:r>
              <a:rPr lang="en-US" sz="2000" dirty="0" smtClean="0">
                <a:effectLst>
                  <a:outerShdw blurRad="38100" dist="38100" dir="2700000" algn="tl">
                    <a:srgbClr val="000000"/>
                  </a:outerShdw>
                </a:effectLst>
              </a:rPr>
              <a:t> </a:t>
            </a:r>
            <a:r>
              <a:rPr lang="en-US" sz="2000" dirty="0" err="1" smtClean="0">
                <a:effectLst>
                  <a:outerShdw blurRad="38100" dist="38100" dir="2700000" algn="tl">
                    <a:srgbClr val="000000"/>
                  </a:outerShdw>
                </a:effectLst>
              </a:rPr>
              <a:t>móviles</a:t>
            </a:r>
            <a:r>
              <a:rPr lang="en-US" sz="2000" dirty="0" smtClean="0">
                <a:effectLst>
                  <a:outerShdw blurRad="38100" dist="38100" dir="2700000" algn="tl">
                    <a:srgbClr val="000000"/>
                  </a:outerShdw>
                </a:effectLst>
              </a:rPr>
              <a:t> </a:t>
            </a:r>
            <a:r>
              <a:rPr lang="en-US" sz="2000" dirty="0" err="1" smtClean="0">
                <a:effectLst>
                  <a:outerShdw blurRad="38100" dist="38100" dir="2700000" algn="tl">
                    <a:srgbClr val="000000"/>
                  </a:outerShdw>
                </a:effectLst>
              </a:rPr>
              <a:t>cuando</a:t>
            </a:r>
            <a:r>
              <a:rPr lang="en-US" sz="2000" dirty="0" smtClean="0">
                <a:effectLst>
                  <a:outerShdw blurRad="38100" dist="38100" dir="2700000" algn="tl">
                    <a:srgbClr val="000000"/>
                  </a:outerShdw>
                </a:effectLst>
              </a:rPr>
              <a:t> </a:t>
            </a:r>
            <a:r>
              <a:rPr lang="en-US" sz="2000" dirty="0" err="1" smtClean="0">
                <a:effectLst>
                  <a:outerShdw blurRad="38100" dist="38100" dir="2700000" algn="tl">
                    <a:srgbClr val="000000"/>
                  </a:outerShdw>
                </a:effectLst>
              </a:rPr>
              <a:t>están</a:t>
            </a:r>
            <a:r>
              <a:rPr lang="en-US" sz="2000" dirty="0" smtClean="0">
                <a:effectLst>
                  <a:outerShdw blurRad="38100" dist="38100" dir="2700000" algn="tl">
                    <a:srgbClr val="000000"/>
                  </a:outerShdw>
                </a:effectLst>
              </a:rPr>
              <a:t> </a:t>
            </a:r>
            <a:r>
              <a:rPr lang="en-US" sz="2000" dirty="0" err="1" smtClean="0">
                <a:effectLst>
                  <a:outerShdw blurRad="38100" dist="38100" dir="2700000" algn="tl">
                    <a:srgbClr val="000000"/>
                  </a:outerShdw>
                </a:effectLst>
              </a:rPr>
              <a:t>desconectados</a:t>
            </a:r>
            <a:r>
              <a:rPr lang="en-US" sz="2000" dirty="0" smtClean="0">
                <a:effectLst>
                  <a:outerShdw blurRad="38100" dist="38100" dir="2700000" algn="tl">
                    <a:srgbClr val="000000"/>
                  </a:outerShdw>
                </a:effectLst>
              </a:rPr>
              <a:t> de la red </a:t>
            </a:r>
            <a:r>
              <a:rPr lang="en-US" sz="2000" dirty="0" err="1" smtClean="0">
                <a:effectLst>
                  <a:outerShdw blurRad="38100" dist="38100" dir="2700000" algn="tl">
                    <a:srgbClr val="000000"/>
                  </a:outerShdw>
                </a:effectLst>
              </a:rPr>
              <a:t>corporativa</a:t>
            </a:r>
            <a:r>
              <a:rPr lang="en-US" sz="2000" dirty="0" smtClean="0">
                <a:effectLst>
                  <a:outerShdw blurRad="38100" dist="38100" dir="2700000" algn="tl">
                    <a:srgbClr val="000000"/>
                  </a:outerShdw>
                </a:effectLst>
              </a:rPr>
              <a:t>.</a:t>
            </a:r>
            <a:endParaRPr lang="en-US" sz="2000" dirty="0">
              <a:effectLst>
                <a:outerShdw blurRad="38100" dist="38100" dir="2700000" algn="tl">
                  <a:srgbClr val="000000"/>
                </a:outerShdw>
              </a:effectLst>
            </a:endParaRPr>
          </a:p>
        </p:txBody>
      </p:sp>
      <p:grpSp>
        <p:nvGrpSpPr>
          <p:cNvPr id="3" name="Group 41"/>
          <p:cNvGrpSpPr/>
          <p:nvPr/>
        </p:nvGrpSpPr>
        <p:grpSpPr>
          <a:xfrm>
            <a:off x="6476919" y="2226469"/>
            <a:ext cx="5027693" cy="1676400"/>
            <a:chOff x="4800600" y="2133600"/>
            <a:chExt cx="4038600" cy="1676400"/>
          </a:xfrm>
        </p:grpSpPr>
        <p:pic>
          <p:nvPicPr>
            <p:cNvPr id="73" name="Rectangle 40972"/>
            <p:cNvPicPr>
              <a:picLocks noChangeAspect="1" noChangeArrowheads="1"/>
            </p:cNvPicPr>
            <p:nvPr/>
          </p:nvPicPr>
          <p:blipFill>
            <a:blip r:embed="rId4" cstate="print"/>
            <a:srcRect/>
            <a:stretch>
              <a:fillRect/>
            </a:stretch>
          </p:blipFill>
          <p:spPr bwMode="auto">
            <a:xfrm>
              <a:off x="4800600" y="2133600"/>
              <a:ext cx="2024743" cy="1524000"/>
            </a:xfrm>
            <a:prstGeom prst="rect">
              <a:avLst/>
            </a:prstGeom>
            <a:noFill/>
            <a:ln w="9525">
              <a:noFill/>
              <a:miter lim="800000"/>
              <a:headEnd/>
              <a:tailEnd/>
            </a:ln>
          </p:spPr>
        </p:pic>
        <p:grpSp>
          <p:nvGrpSpPr>
            <p:cNvPr id="4" name="Group 70"/>
            <p:cNvGrpSpPr/>
            <p:nvPr/>
          </p:nvGrpSpPr>
          <p:grpSpPr>
            <a:xfrm>
              <a:off x="7734300" y="2482692"/>
              <a:ext cx="1104900" cy="1327308"/>
              <a:chOff x="7581900" y="2324100"/>
              <a:chExt cx="1104900" cy="1327308"/>
            </a:xfrm>
          </p:grpSpPr>
          <p:pic>
            <p:nvPicPr>
              <p:cNvPr id="76" name="Picture 2" descr="\\eventsql\dvd\Online_ART\DVD_ART34\Artwork_Imagery\Icons - Illustrations\Buildings\house home green.png"/>
              <p:cNvPicPr>
                <a:picLocks noChangeAspect="1" noChangeArrowheads="1"/>
              </p:cNvPicPr>
              <p:nvPr/>
            </p:nvPicPr>
            <p:blipFill>
              <a:blip r:embed="rId5" cstate="print"/>
              <a:srcRect/>
              <a:stretch>
                <a:fillRect/>
              </a:stretch>
            </p:blipFill>
            <p:spPr bwMode="auto">
              <a:xfrm>
                <a:off x="7581900" y="2324100"/>
                <a:ext cx="1104900" cy="1104900"/>
              </a:xfrm>
              <a:prstGeom prst="rect">
                <a:avLst/>
              </a:prstGeom>
              <a:noFill/>
            </p:spPr>
          </p:pic>
          <p:pic>
            <p:nvPicPr>
              <p:cNvPr id="77" name="Picture 3" descr="C:\Program Files\Microsoft Resource DVD Artwork\DVD_ART\Artwork_Imagery\HARDWARE_IMAGERY\Photos - OEM Hardware\Computer\Vista Laptop\Gateway M680 laptop Vista Business.png"/>
              <p:cNvPicPr>
                <a:picLocks noChangeAspect="1" noChangeArrowheads="1"/>
              </p:cNvPicPr>
              <p:nvPr/>
            </p:nvPicPr>
            <p:blipFill>
              <a:blip r:embed="rId6" cstate="print"/>
              <a:srcRect r="-600" b="-6222"/>
              <a:stretch>
                <a:fillRect/>
              </a:stretch>
            </p:blipFill>
            <p:spPr bwMode="auto">
              <a:xfrm>
                <a:off x="7848600" y="3124200"/>
                <a:ext cx="651464" cy="527208"/>
              </a:xfrm>
              <a:prstGeom prst="rect">
                <a:avLst/>
              </a:prstGeom>
              <a:noFill/>
              <a:effectLst>
                <a:outerShdw blurRad="50800" dist="38100" dir="2700000" algn="tl" rotWithShape="0">
                  <a:prstClr val="black">
                    <a:alpha val="40000"/>
                  </a:prstClr>
                </a:outerShdw>
              </a:effectLst>
            </p:spPr>
          </p:pic>
        </p:grpSp>
        <p:grpSp>
          <p:nvGrpSpPr>
            <p:cNvPr id="5" name="Group 69"/>
            <p:cNvGrpSpPr/>
            <p:nvPr/>
          </p:nvGrpSpPr>
          <p:grpSpPr>
            <a:xfrm>
              <a:off x="6324600" y="2135292"/>
              <a:ext cx="1828800" cy="1674708"/>
              <a:chOff x="6324600" y="1828800"/>
              <a:chExt cx="1828800" cy="1674708"/>
            </a:xfrm>
          </p:grpSpPr>
          <p:pic>
            <p:nvPicPr>
              <p:cNvPr id="84" name="Picture 6" descr="\\eventsql\dvd\Online_ART\DVD_ART34\Artwork_Imagery\Shapes\Arrows\Curved\arrow 6 curved blue-green arrow top.png"/>
              <p:cNvPicPr>
                <a:picLocks noChangeAspect="1" noChangeArrowheads="1"/>
              </p:cNvPicPr>
              <p:nvPr/>
            </p:nvPicPr>
            <p:blipFill>
              <a:blip r:embed="rId7" cstate="print"/>
              <a:srcRect/>
              <a:stretch>
                <a:fillRect/>
              </a:stretch>
            </p:blipFill>
            <p:spPr bwMode="auto">
              <a:xfrm>
                <a:off x="6324600" y="1981200"/>
                <a:ext cx="1828800" cy="709613"/>
              </a:xfrm>
              <a:prstGeom prst="rect">
                <a:avLst/>
              </a:prstGeom>
              <a:noFill/>
            </p:spPr>
          </p:pic>
          <p:pic>
            <p:nvPicPr>
              <p:cNvPr id="85" name="Picture 7" descr="\\eventsql\dvd\Online_ART\DVD_ART34\Artwork_Imagery\Shapes\Arrows\Curved\arrow 6 curved blue-green arrow bottom.png"/>
              <p:cNvPicPr>
                <a:picLocks noChangeAspect="1" noChangeArrowheads="1"/>
              </p:cNvPicPr>
              <p:nvPr/>
            </p:nvPicPr>
            <p:blipFill>
              <a:blip r:embed="rId8" cstate="print"/>
              <a:srcRect/>
              <a:stretch>
                <a:fillRect/>
              </a:stretch>
            </p:blipFill>
            <p:spPr bwMode="auto">
              <a:xfrm>
                <a:off x="6324600" y="2667000"/>
                <a:ext cx="1676400" cy="714375"/>
              </a:xfrm>
              <a:prstGeom prst="rect">
                <a:avLst/>
              </a:prstGeom>
              <a:noFill/>
            </p:spPr>
          </p:pic>
          <p:pic>
            <p:nvPicPr>
              <p:cNvPr id="86" name="Picture 10" descr="\\eventsql\dvd\Online_ART\DVD_ART34\Artwork_Imagery\Icons - Illustrations\Symbols\green checkmark2.png"/>
              <p:cNvPicPr>
                <a:picLocks noChangeAspect="1" noChangeArrowheads="1"/>
              </p:cNvPicPr>
              <p:nvPr/>
            </p:nvPicPr>
            <p:blipFill>
              <a:blip r:embed="rId9" cstate="print"/>
              <a:srcRect/>
              <a:stretch>
                <a:fillRect/>
              </a:stretch>
            </p:blipFill>
            <p:spPr bwMode="auto">
              <a:xfrm>
                <a:off x="6934200" y="2971800"/>
                <a:ext cx="542925" cy="531708"/>
              </a:xfrm>
              <a:prstGeom prst="rect">
                <a:avLst/>
              </a:prstGeom>
              <a:noFill/>
            </p:spPr>
          </p:pic>
          <p:pic>
            <p:nvPicPr>
              <p:cNvPr id="87" name="Picture 10" descr="\\eventsql\dvd\Online_ART\DVD_ART34\Artwork_Imagery\Icons - Illustrations\Symbols\green checkmark2.png"/>
              <p:cNvPicPr>
                <a:picLocks noChangeAspect="1" noChangeArrowheads="1"/>
              </p:cNvPicPr>
              <p:nvPr/>
            </p:nvPicPr>
            <p:blipFill>
              <a:blip r:embed="rId9" cstate="print"/>
              <a:srcRect/>
              <a:stretch>
                <a:fillRect/>
              </a:stretch>
            </p:blipFill>
            <p:spPr bwMode="auto">
              <a:xfrm>
                <a:off x="6934200" y="1828800"/>
                <a:ext cx="542925" cy="531708"/>
              </a:xfrm>
              <a:prstGeom prst="rect">
                <a:avLst/>
              </a:prstGeom>
              <a:noFill/>
            </p:spPr>
          </p:pic>
          <p:pic>
            <p:nvPicPr>
              <p:cNvPr id="90" name="Picture 14" descr="\\eventsql\dvd\Online_ART\DVD_ART34\Artwork_Imagery\Icons - Illustrations\_WINDOWS VISTA ICONS\Digital Locker lock locked.png"/>
              <p:cNvPicPr>
                <a:picLocks noChangeAspect="1" noChangeArrowheads="1"/>
              </p:cNvPicPr>
              <p:nvPr/>
            </p:nvPicPr>
            <p:blipFill>
              <a:blip r:embed="rId10" cstate="print"/>
              <a:srcRect/>
              <a:stretch>
                <a:fillRect/>
              </a:stretch>
            </p:blipFill>
            <p:spPr bwMode="auto">
              <a:xfrm>
                <a:off x="7010400" y="2436708"/>
                <a:ext cx="455508" cy="455508"/>
              </a:xfrm>
              <a:prstGeom prst="rect">
                <a:avLst/>
              </a:prstGeom>
              <a:noFill/>
            </p:spPr>
          </p:pic>
        </p:grpSp>
        <p:pic>
          <p:nvPicPr>
            <p:cNvPr id="94" name="Rectangle 11300"/>
            <p:cNvPicPr>
              <a:picLocks noChangeAspect="1" noChangeArrowheads="1"/>
            </p:cNvPicPr>
            <p:nvPr/>
          </p:nvPicPr>
          <p:blipFill>
            <a:blip r:embed="rId11" cstate="print"/>
            <a:srcRect/>
            <a:stretch>
              <a:fillRect/>
            </a:stretch>
          </p:blipFill>
          <p:spPr bwMode="auto">
            <a:xfrm>
              <a:off x="5355887" y="2310499"/>
              <a:ext cx="282913" cy="508901"/>
            </a:xfrm>
            <a:prstGeom prst="rect">
              <a:avLst/>
            </a:prstGeom>
            <a:noFill/>
            <a:ln w="9525">
              <a:noFill/>
              <a:miter lim="800000"/>
              <a:headEnd/>
              <a:tailEnd/>
            </a:ln>
          </p:spPr>
        </p:pic>
        <p:pic>
          <p:nvPicPr>
            <p:cNvPr id="95" name="Rectangle 11297"/>
            <p:cNvPicPr>
              <a:picLocks noChangeAspect="1" noChangeArrowheads="1"/>
            </p:cNvPicPr>
            <p:nvPr/>
          </p:nvPicPr>
          <p:blipFill>
            <a:blip r:embed="rId12" cstate="print"/>
            <a:srcRect/>
            <a:stretch>
              <a:fillRect/>
            </a:stretch>
          </p:blipFill>
          <p:spPr bwMode="auto">
            <a:xfrm>
              <a:off x="5872223" y="2286000"/>
              <a:ext cx="376177" cy="506584"/>
            </a:xfrm>
            <a:prstGeom prst="rect">
              <a:avLst/>
            </a:prstGeom>
            <a:noFill/>
            <a:ln w="9525">
              <a:noFill/>
              <a:miter lim="800000"/>
              <a:headEnd/>
              <a:tailEnd/>
            </a:ln>
          </p:spPr>
        </p:pic>
        <p:pic>
          <p:nvPicPr>
            <p:cNvPr id="96" name="Rectangle 11289"/>
            <p:cNvPicPr>
              <a:picLocks noChangeAspect="1" noChangeArrowheads="1"/>
            </p:cNvPicPr>
            <p:nvPr/>
          </p:nvPicPr>
          <p:blipFill>
            <a:blip r:embed="rId13" cstate="print"/>
            <a:srcRect/>
            <a:stretch>
              <a:fillRect/>
            </a:stretch>
          </p:blipFill>
          <p:spPr bwMode="auto">
            <a:xfrm>
              <a:off x="5029200" y="2677461"/>
              <a:ext cx="417975" cy="516054"/>
            </a:xfrm>
            <a:prstGeom prst="rect">
              <a:avLst/>
            </a:prstGeom>
            <a:noFill/>
            <a:ln w="9525">
              <a:noFill/>
              <a:miter lim="800000"/>
              <a:headEnd/>
              <a:tailEnd/>
            </a:ln>
          </p:spPr>
        </p:pic>
        <p:pic>
          <p:nvPicPr>
            <p:cNvPr id="97" name="Picture 3" descr="C:\Program Files\Microsoft Resource DVD Artwork\DVD_ART\Artwork_Imagery\HARDWARE_IMAGERY\Photos - OEM Hardware\Computer\Vista Laptop\Gateway M680 laptop Vista Business.png"/>
            <p:cNvPicPr>
              <a:picLocks noChangeAspect="1" noChangeArrowheads="1"/>
            </p:cNvPicPr>
            <p:nvPr/>
          </p:nvPicPr>
          <p:blipFill>
            <a:blip r:embed="rId6" cstate="print"/>
            <a:srcRect r="-600" b="-6222"/>
            <a:stretch>
              <a:fillRect/>
            </a:stretch>
          </p:blipFill>
          <p:spPr bwMode="auto">
            <a:xfrm>
              <a:off x="5562600" y="2971800"/>
              <a:ext cx="651464" cy="527208"/>
            </a:xfrm>
            <a:prstGeom prst="rect">
              <a:avLst/>
            </a:prstGeom>
            <a:noFill/>
            <a:effectLst>
              <a:outerShdw blurRad="50800" dist="38100" dir="2700000" algn="tl" rotWithShape="0">
                <a:prstClr val="black">
                  <a:alpha val="40000"/>
                </a:prstClr>
              </a:outerShdw>
            </a:effectLst>
          </p:spPr>
        </p:pic>
        <p:pic>
          <p:nvPicPr>
            <p:cNvPr id="98" name="Rectangle 11298"/>
            <p:cNvPicPr>
              <a:picLocks noChangeAspect="1" noChangeArrowheads="1"/>
            </p:cNvPicPr>
            <p:nvPr/>
          </p:nvPicPr>
          <p:blipFill>
            <a:blip r:embed="rId14" cstate="print"/>
            <a:srcRect/>
            <a:stretch>
              <a:fillRect/>
            </a:stretch>
          </p:blipFill>
          <p:spPr bwMode="auto">
            <a:xfrm>
              <a:off x="6329423" y="2650642"/>
              <a:ext cx="376177" cy="473558"/>
            </a:xfrm>
            <a:prstGeom prst="rect">
              <a:avLst/>
            </a:prstGeom>
            <a:noFill/>
            <a:ln w="9525">
              <a:noFill/>
              <a:miter lim="800000"/>
              <a:headEnd/>
              <a:tailEnd/>
            </a:ln>
          </p:spPr>
        </p:pic>
      </p:grpSp>
      <p:grpSp>
        <p:nvGrpSpPr>
          <p:cNvPr id="6" name="Group 40"/>
          <p:cNvGrpSpPr/>
          <p:nvPr/>
        </p:nvGrpSpPr>
        <p:grpSpPr>
          <a:xfrm>
            <a:off x="684212" y="2209800"/>
            <a:ext cx="4621318" cy="1719262"/>
            <a:chOff x="381000" y="1905000"/>
            <a:chExt cx="4152900" cy="1719262"/>
          </a:xfrm>
        </p:grpSpPr>
        <p:pic>
          <p:nvPicPr>
            <p:cNvPr id="69" name="Rectangle 40972"/>
            <p:cNvPicPr>
              <a:picLocks noChangeAspect="1" noChangeArrowheads="1"/>
            </p:cNvPicPr>
            <p:nvPr/>
          </p:nvPicPr>
          <p:blipFill>
            <a:blip r:embed="rId4" cstate="print"/>
            <a:srcRect/>
            <a:stretch>
              <a:fillRect/>
            </a:stretch>
          </p:blipFill>
          <p:spPr bwMode="auto">
            <a:xfrm>
              <a:off x="381000" y="1905000"/>
              <a:ext cx="2024743" cy="1524000"/>
            </a:xfrm>
            <a:prstGeom prst="rect">
              <a:avLst/>
            </a:prstGeom>
            <a:noFill/>
            <a:ln w="9525">
              <a:noFill/>
              <a:miter lim="800000"/>
              <a:headEnd/>
              <a:tailEnd/>
            </a:ln>
          </p:spPr>
        </p:pic>
        <p:pic>
          <p:nvPicPr>
            <p:cNvPr id="70" name="Rectangle 11300"/>
            <p:cNvPicPr>
              <a:picLocks noChangeAspect="1" noChangeArrowheads="1"/>
            </p:cNvPicPr>
            <p:nvPr/>
          </p:nvPicPr>
          <p:blipFill>
            <a:blip r:embed="rId11" cstate="print"/>
            <a:srcRect/>
            <a:stretch>
              <a:fillRect/>
            </a:stretch>
          </p:blipFill>
          <p:spPr bwMode="auto">
            <a:xfrm>
              <a:off x="936287" y="2158099"/>
              <a:ext cx="282913" cy="508901"/>
            </a:xfrm>
            <a:prstGeom prst="rect">
              <a:avLst/>
            </a:prstGeom>
            <a:noFill/>
            <a:ln w="9525">
              <a:noFill/>
              <a:miter lim="800000"/>
              <a:headEnd/>
              <a:tailEnd/>
            </a:ln>
          </p:spPr>
        </p:pic>
        <p:pic>
          <p:nvPicPr>
            <p:cNvPr id="71" name="Rectangle 11297"/>
            <p:cNvPicPr>
              <a:picLocks noChangeAspect="1" noChangeArrowheads="1"/>
            </p:cNvPicPr>
            <p:nvPr/>
          </p:nvPicPr>
          <p:blipFill>
            <a:blip r:embed="rId12" cstate="print"/>
            <a:srcRect/>
            <a:stretch>
              <a:fillRect/>
            </a:stretch>
          </p:blipFill>
          <p:spPr bwMode="auto">
            <a:xfrm>
              <a:off x="1452623" y="2133600"/>
              <a:ext cx="376177" cy="506584"/>
            </a:xfrm>
            <a:prstGeom prst="rect">
              <a:avLst/>
            </a:prstGeom>
            <a:noFill/>
            <a:ln w="9525">
              <a:noFill/>
              <a:miter lim="800000"/>
              <a:headEnd/>
              <a:tailEnd/>
            </a:ln>
          </p:spPr>
        </p:pic>
        <p:pic>
          <p:nvPicPr>
            <p:cNvPr id="72" name="Rectangle 11289"/>
            <p:cNvPicPr>
              <a:picLocks noChangeAspect="1" noChangeArrowheads="1"/>
            </p:cNvPicPr>
            <p:nvPr/>
          </p:nvPicPr>
          <p:blipFill>
            <a:blip r:embed="rId13" cstate="print"/>
            <a:srcRect/>
            <a:stretch>
              <a:fillRect/>
            </a:stretch>
          </p:blipFill>
          <p:spPr bwMode="auto">
            <a:xfrm>
              <a:off x="609600" y="2525061"/>
              <a:ext cx="417975" cy="516054"/>
            </a:xfrm>
            <a:prstGeom prst="rect">
              <a:avLst/>
            </a:prstGeom>
            <a:noFill/>
            <a:ln w="9525">
              <a:noFill/>
              <a:miter lim="800000"/>
              <a:headEnd/>
              <a:tailEnd/>
            </a:ln>
          </p:spPr>
        </p:pic>
        <p:pic>
          <p:nvPicPr>
            <p:cNvPr id="78" name="Picture 2" descr="\\eventsql\dvd\Online_ART\DVD_ART34\Artwork_Imagery\Icons - Illustrations\Buildings\house home green.png"/>
            <p:cNvPicPr>
              <a:picLocks noChangeAspect="1" noChangeArrowheads="1"/>
            </p:cNvPicPr>
            <p:nvPr/>
          </p:nvPicPr>
          <p:blipFill>
            <a:blip r:embed="rId5" cstate="print"/>
            <a:srcRect/>
            <a:stretch>
              <a:fillRect/>
            </a:stretch>
          </p:blipFill>
          <p:spPr bwMode="auto">
            <a:xfrm>
              <a:off x="3429000" y="2139792"/>
              <a:ext cx="1104900" cy="1104900"/>
            </a:xfrm>
            <a:prstGeom prst="rect">
              <a:avLst/>
            </a:prstGeom>
            <a:noFill/>
          </p:spPr>
        </p:pic>
        <p:pic>
          <p:nvPicPr>
            <p:cNvPr id="79" name="Picture 3" descr="C:\Program Files\Microsoft Resource DVD Artwork\DVD_ART\Artwork_Imagery\HARDWARE_IMAGERY\Photos - OEM Hardware\Computer\Vista Laptop\Gateway M680 laptop Vista Business.png"/>
            <p:cNvPicPr>
              <a:picLocks noChangeAspect="1" noChangeArrowheads="1"/>
            </p:cNvPicPr>
            <p:nvPr/>
          </p:nvPicPr>
          <p:blipFill>
            <a:blip r:embed="rId6" cstate="print"/>
            <a:srcRect r="-600" b="-6222"/>
            <a:stretch>
              <a:fillRect/>
            </a:stretch>
          </p:blipFill>
          <p:spPr bwMode="auto">
            <a:xfrm>
              <a:off x="1143000" y="2819400"/>
              <a:ext cx="651464" cy="527208"/>
            </a:xfrm>
            <a:prstGeom prst="rect">
              <a:avLst/>
            </a:prstGeom>
            <a:noFill/>
            <a:effectLst>
              <a:outerShdw blurRad="50800" dist="38100" dir="2700000" algn="tl" rotWithShape="0">
                <a:prstClr val="black">
                  <a:alpha val="40000"/>
                </a:prstClr>
              </a:outerShdw>
            </a:effectLst>
          </p:spPr>
        </p:pic>
        <p:pic>
          <p:nvPicPr>
            <p:cNvPr id="92" name="Rectangle 11298"/>
            <p:cNvPicPr>
              <a:picLocks noChangeAspect="1" noChangeArrowheads="1"/>
            </p:cNvPicPr>
            <p:nvPr/>
          </p:nvPicPr>
          <p:blipFill>
            <a:blip r:embed="rId14" cstate="print"/>
            <a:srcRect/>
            <a:stretch>
              <a:fillRect/>
            </a:stretch>
          </p:blipFill>
          <p:spPr bwMode="auto">
            <a:xfrm>
              <a:off x="1909823" y="2498242"/>
              <a:ext cx="376177" cy="473558"/>
            </a:xfrm>
            <a:prstGeom prst="rect">
              <a:avLst/>
            </a:prstGeom>
            <a:noFill/>
            <a:ln w="9525">
              <a:noFill/>
              <a:miter lim="800000"/>
              <a:headEnd/>
              <a:tailEnd/>
            </a:ln>
          </p:spPr>
        </p:pic>
        <p:pic>
          <p:nvPicPr>
            <p:cNvPr id="93" name="Picture 3" descr="C:\Program Files\Microsoft Resource DVD Artwork\DVD_ART\Artwork_Imagery\HARDWARE_IMAGERY\Photos - OEM Hardware\Computer\Vista Laptop\Gateway M680 laptop Vista Business.png"/>
            <p:cNvPicPr>
              <a:picLocks noChangeAspect="1" noChangeArrowheads="1"/>
            </p:cNvPicPr>
            <p:nvPr/>
          </p:nvPicPr>
          <p:blipFill>
            <a:blip r:embed="rId6" cstate="print"/>
            <a:srcRect r="-600" b="-6222"/>
            <a:stretch>
              <a:fillRect/>
            </a:stretch>
          </p:blipFill>
          <p:spPr bwMode="auto">
            <a:xfrm>
              <a:off x="3505200" y="2895600"/>
              <a:ext cx="651464" cy="527208"/>
            </a:xfrm>
            <a:prstGeom prst="rect">
              <a:avLst/>
            </a:prstGeom>
            <a:noFill/>
            <a:effectLst>
              <a:outerShdw blurRad="50800" dist="38100" dir="2700000" algn="tl" rotWithShape="0">
                <a:prstClr val="black">
                  <a:alpha val="40000"/>
                </a:prstClr>
              </a:outerShdw>
            </a:effectLst>
          </p:spPr>
        </p:pic>
        <p:pic>
          <p:nvPicPr>
            <p:cNvPr id="100" name="Picture 3" descr="C:\Users\aheaton\Desktop\New Folder (4)\double headed arrow 5b.png"/>
            <p:cNvPicPr>
              <a:picLocks noChangeAspect="1" noChangeArrowheads="1"/>
            </p:cNvPicPr>
            <p:nvPr/>
          </p:nvPicPr>
          <p:blipFill>
            <a:blip r:embed="rId15" cstate="print"/>
            <a:srcRect/>
            <a:stretch>
              <a:fillRect/>
            </a:stretch>
          </p:blipFill>
          <p:spPr bwMode="auto">
            <a:xfrm>
              <a:off x="533400" y="3124200"/>
              <a:ext cx="3810000" cy="500062"/>
            </a:xfrm>
            <a:prstGeom prst="rect">
              <a:avLst/>
            </a:prstGeom>
            <a:noFill/>
          </p:spPr>
        </p:pic>
        <p:pic>
          <p:nvPicPr>
            <p:cNvPr id="2052" name="Picture 4" descr="C:\Users\aheaton\Desktop\Artwork_Imagery\Icons - Illustrations\Symbols\green blue question mark.png"/>
            <p:cNvPicPr>
              <a:picLocks noChangeAspect="1" noChangeArrowheads="1"/>
            </p:cNvPicPr>
            <p:nvPr/>
          </p:nvPicPr>
          <p:blipFill>
            <a:blip r:embed="rId16" cstate="print">
              <a:grayscl/>
            </a:blip>
            <a:srcRect/>
            <a:stretch>
              <a:fillRect/>
            </a:stretch>
          </p:blipFill>
          <p:spPr bwMode="auto">
            <a:xfrm>
              <a:off x="2590800" y="3048001"/>
              <a:ext cx="272845" cy="457200"/>
            </a:xfrm>
            <a:prstGeom prst="rect">
              <a:avLst/>
            </a:prstGeom>
            <a:noFill/>
          </p:spPr>
        </p:pic>
      </p:gr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 name="Title 39"/>
          <p:cNvSpPr>
            <a:spLocks noGrp="1"/>
          </p:cNvSpPr>
          <p:nvPr>
            <p:ph type="title"/>
          </p:nvPr>
        </p:nvSpPr>
        <p:spPr>
          <a:xfrm>
            <a:off x="507868" y="230188"/>
            <a:ext cx="11173090" cy="553998"/>
          </a:xfrm>
        </p:spPr>
        <p:txBody>
          <a:bodyPr>
            <a:noAutofit/>
          </a:bodyPr>
          <a:lstStyle/>
          <a:p>
            <a:r>
              <a:rPr smtClean="0"/>
              <a:t>DirectAccess</a:t>
            </a:r>
            <a:endParaRPr lang="en-US" dirty="0">
              <a:solidFill>
                <a:schemeClr val="tx1"/>
              </a:solidFill>
            </a:endParaRPr>
          </a:p>
        </p:txBody>
      </p:sp>
      <p:sp>
        <p:nvSpPr>
          <p:cNvPr id="52" name="Rounded Rectangle 51"/>
          <p:cNvSpPr/>
          <p:nvPr/>
        </p:nvSpPr>
        <p:spPr>
          <a:xfrm rot="5400000">
            <a:off x="5868783" y="-4117115"/>
            <a:ext cx="451260" cy="11156161"/>
          </a:xfrm>
          <a:prstGeom prst="roundRect">
            <a:avLst>
              <a:gd name="adj" fmla="val 3062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defRPr/>
            </a:pPr>
            <a:endParaRPr lang="en-US" sz="2000" dirty="0">
              <a:solidFill>
                <a:srgbClr val="FFFFFF"/>
              </a:solidFill>
              <a:effectLst>
                <a:outerShdw blurRad="38100" dist="38100" dir="2700000" algn="tl">
                  <a:srgbClr val="000000">
                    <a:alpha val="43137"/>
                  </a:srgbClr>
                </a:outerShdw>
              </a:effectLst>
              <a:latin typeface="Calibri" pitchFamily="34" charset="0"/>
            </a:endParaRPr>
          </a:p>
        </p:txBody>
      </p:sp>
      <p:sp>
        <p:nvSpPr>
          <p:cNvPr id="53" name="TextBox 11277"/>
          <p:cNvSpPr txBox="1">
            <a:spLocks noChangeArrowheads="1"/>
          </p:cNvSpPr>
          <p:nvPr/>
        </p:nvSpPr>
        <p:spPr bwMode="white">
          <a:xfrm>
            <a:off x="661873" y="1337055"/>
            <a:ext cx="11010620" cy="273601"/>
          </a:xfrm>
          <a:prstGeom prst="rect">
            <a:avLst/>
          </a:prstGeom>
          <a:noFill/>
          <a:ln w="9525">
            <a:noFill/>
            <a:miter lim="800000"/>
            <a:headEnd/>
            <a:tailEnd/>
          </a:ln>
        </p:spPr>
        <p:txBody>
          <a:bodyPr wrap="square" lIns="0" tIns="0" rIns="0" bIns="0" anchor="ctr">
            <a:spAutoFit/>
          </a:bodyPr>
          <a:lstStyle/>
          <a:p>
            <a:pPr marL="177800" indent="-177800" defTabSz="914099" fontAlgn="base">
              <a:lnSpc>
                <a:spcPts val="2000"/>
              </a:lnSpc>
              <a:spcBef>
                <a:spcPct val="0"/>
              </a:spcBef>
              <a:spcAft>
                <a:spcPct val="0"/>
              </a:spcAft>
              <a:defRPr/>
            </a:pPr>
            <a:r>
              <a:rPr lang="en-US" sz="2400" b="1" dirty="0" err="1" smtClean="0">
                <a:solidFill>
                  <a:srgbClr val="FFFFFF"/>
                </a:solidFill>
                <a:effectLst>
                  <a:outerShdw blurRad="38100" dist="38100" dir="2700000" algn="tl">
                    <a:srgbClr val="000000">
                      <a:alpha val="43137"/>
                    </a:srgbClr>
                  </a:outerShdw>
                </a:effectLst>
                <a:latin typeface="Calibri" pitchFamily="34" charset="0"/>
              </a:rPr>
              <a:t>Arquitectura</a:t>
            </a:r>
            <a:endParaRPr lang="en-US" sz="2400" b="1" dirty="0">
              <a:solidFill>
                <a:srgbClr val="FFFFFF"/>
              </a:solidFill>
              <a:effectLst>
                <a:outerShdw blurRad="38100" dist="38100" dir="2700000" algn="tl">
                  <a:srgbClr val="000000">
                    <a:alpha val="43137"/>
                  </a:srgbClr>
                </a:outerShdw>
              </a:effectLst>
              <a:latin typeface="Calibri" pitchFamily="34" charset="0"/>
            </a:endParaRPr>
          </a:p>
        </p:txBody>
      </p:sp>
      <p:sp>
        <p:nvSpPr>
          <p:cNvPr id="78850" name="Rectangle 2"/>
          <p:cNvSpPr>
            <a:spLocks noChangeArrowheads="1"/>
          </p:cNvSpPr>
          <p:nvPr/>
        </p:nvSpPr>
        <p:spPr bwMode="auto">
          <a:xfrm>
            <a:off x="0" y="0"/>
            <a:ext cx="12188825"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MX"/>
          </a:p>
        </p:txBody>
      </p:sp>
      <p:graphicFrame>
        <p:nvGraphicFramePr>
          <p:cNvPr id="78849" name="Object 1"/>
          <p:cNvGraphicFramePr>
            <a:graphicFrameLocks noChangeAspect="1"/>
          </p:cNvGraphicFramePr>
          <p:nvPr/>
        </p:nvGraphicFramePr>
        <p:xfrm>
          <a:off x="833715" y="1676400"/>
          <a:ext cx="9790686" cy="4876800"/>
        </p:xfrm>
        <a:graphic>
          <a:graphicData uri="http://schemas.openxmlformats.org/presentationml/2006/ole">
            <p:oleObj spid="_x0000_s78849" name="Visio" r:id="rId5" imgW="7590780" imgH="3771361" progId="">
              <p:embed/>
            </p:oleObj>
          </a:graphicData>
        </a:graphic>
      </p:graphicFrame>
    </p:spTree>
    <p:custDataLst>
      <p:tags r:id="rId2"/>
    </p:custData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 name="Round Same Side Corner Rectangle 53"/>
          <p:cNvSpPr/>
          <p:nvPr/>
        </p:nvSpPr>
        <p:spPr bwMode="ltGray">
          <a:xfrm>
            <a:off x="6310251" y="1444472"/>
            <a:ext cx="5362237" cy="2499731"/>
          </a:xfrm>
          <a:prstGeom prst="round2SameRect">
            <a:avLst>
              <a:gd name="adj1" fmla="val 2922"/>
              <a:gd name="adj2" fmla="val 0"/>
            </a:avLst>
          </a:prstGeom>
          <a:gradFill>
            <a:gsLst>
              <a:gs pos="0">
                <a:schemeClr val="accent4">
                  <a:lumMod val="50000"/>
                </a:schemeClr>
              </a:gs>
              <a:gs pos="100000">
                <a:schemeClr val="accent4">
                  <a:lumMod val="75000"/>
                  <a:alpha val="12000"/>
                </a:schemeClr>
              </a:gs>
            </a:gsLst>
            <a:lin ang="5400000" scaled="0"/>
          </a:gradFill>
          <a:ln w="152400">
            <a:noFill/>
            <a:round/>
            <a:headEnd/>
            <a:tailEnd/>
          </a:ln>
        </p:spPr>
        <p:txBody>
          <a:bodyPr vert="horz" wrap="square" lIns="76197" tIns="38098" rIns="76197" bIns="38098" numCol="1" anchor="t" anchorCtr="0" compatLnSpc="1">
            <a:prstTxWarp prst="textNoShape">
              <a:avLst/>
            </a:prstTxWarp>
          </a:bodyPr>
          <a:lstStyle/>
          <a:p>
            <a:pPr fontAlgn="base">
              <a:lnSpc>
                <a:spcPct val="90000"/>
              </a:lnSpc>
              <a:spcBef>
                <a:spcPct val="0"/>
              </a:spcBef>
              <a:spcAft>
                <a:spcPct val="0"/>
              </a:spcAft>
              <a:defRPr/>
            </a:pPr>
            <a:endParaRPr lang="en-US" dirty="0">
              <a:solidFill>
                <a:srgbClr val="FFFFFF"/>
              </a:solidFill>
              <a:latin typeface="Segoe"/>
            </a:endParaRPr>
          </a:p>
        </p:txBody>
      </p:sp>
      <p:sp>
        <p:nvSpPr>
          <p:cNvPr id="55" name="Rounded Rectangle 54"/>
          <p:cNvSpPr/>
          <p:nvPr/>
        </p:nvSpPr>
        <p:spPr>
          <a:xfrm rot="5400000">
            <a:off x="8765743" y="-1224714"/>
            <a:ext cx="451260" cy="5362235"/>
          </a:xfrm>
          <a:prstGeom prst="roundRect">
            <a:avLst>
              <a:gd name="adj" fmla="val 3062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indent="-177800" algn="ctr" defTabSz="914099" fontAlgn="base">
              <a:lnSpc>
                <a:spcPct val="90000"/>
              </a:lnSpc>
              <a:spcBef>
                <a:spcPct val="0"/>
              </a:spcBef>
              <a:spcAft>
                <a:spcPct val="0"/>
              </a:spcAft>
              <a:defRPr/>
            </a:pPr>
            <a:endParaRPr lang="en-US" sz="2000" dirty="0">
              <a:solidFill>
                <a:srgbClr val="FFFFFF"/>
              </a:solidFill>
              <a:effectLst>
                <a:outerShdw blurRad="38100" dist="38100" dir="2700000" algn="tl">
                  <a:srgbClr val="000000">
                    <a:alpha val="43137"/>
                  </a:srgbClr>
                </a:outerShdw>
              </a:effectLst>
              <a:latin typeface="Calibri" pitchFamily="34" charset="0"/>
            </a:endParaRPr>
          </a:p>
        </p:txBody>
      </p:sp>
      <p:sp>
        <p:nvSpPr>
          <p:cNvPr id="56" name="TextBox 11277"/>
          <p:cNvSpPr txBox="1">
            <a:spLocks noChangeArrowheads="1"/>
          </p:cNvSpPr>
          <p:nvPr/>
        </p:nvSpPr>
        <p:spPr bwMode="white">
          <a:xfrm>
            <a:off x="6534133" y="1332494"/>
            <a:ext cx="5138360" cy="256480"/>
          </a:xfrm>
          <a:prstGeom prst="rect">
            <a:avLst/>
          </a:prstGeom>
          <a:noFill/>
          <a:ln w="9525">
            <a:noFill/>
            <a:miter lim="800000"/>
            <a:headEnd/>
            <a:tailEnd/>
          </a:ln>
        </p:spPr>
        <p:txBody>
          <a:bodyPr wrap="square" lIns="0" tIns="0" rIns="0" bIns="0" anchor="ctr">
            <a:spAutoFit/>
          </a:bodyPr>
          <a:lstStyle/>
          <a:p>
            <a:pPr marL="177800" lvl="0" indent="-177800" defTabSz="914099" fontAlgn="base">
              <a:lnSpc>
                <a:spcPts val="2000"/>
              </a:lnSpc>
              <a:spcBef>
                <a:spcPct val="0"/>
              </a:spcBef>
              <a:spcAft>
                <a:spcPct val="0"/>
              </a:spcAft>
              <a:defRPr/>
            </a:pPr>
            <a:r>
              <a:rPr lang="en-US" sz="2200" b="1" dirty="0" err="1" smtClean="0">
                <a:solidFill>
                  <a:srgbClr val="FFFFFF"/>
                </a:solidFill>
                <a:effectLst>
                  <a:outerShdw blurRad="38100" dist="38100" dir="2700000" algn="tl">
                    <a:srgbClr val="000000">
                      <a:alpha val="43137"/>
                    </a:srgbClr>
                  </a:outerShdw>
                </a:effectLst>
                <a:latin typeface="Calibri" pitchFamily="34" charset="0"/>
              </a:rPr>
              <a:t>Solución</a:t>
            </a:r>
            <a:r>
              <a:rPr lang="en-US" sz="2200" b="1" dirty="0" smtClean="0">
                <a:solidFill>
                  <a:srgbClr val="FFFFFF"/>
                </a:solidFill>
                <a:effectLst>
                  <a:outerShdw blurRad="38100" dist="38100" dir="2700000" algn="tl">
                    <a:srgbClr val="000000">
                      <a:alpha val="43137"/>
                    </a:srgbClr>
                  </a:outerShdw>
                </a:effectLst>
                <a:latin typeface="Calibri" pitchFamily="34" charset="0"/>
              </a:rPr>
              <a:t> con Windows 7</a:t>
            </a:r>
          </a:p>
        </p:txBody>
      </p:sp>
      <p:sp>
        <p:nvSpPr>
          <p:cNvPr id="51" name="Round Same Side Corner Rectangle 50"/>
          <p:cNvSpPr/>
          <p:nvPr/>
        </p:nvSpPr>
        <p:spPr bwMode="ltGray">
          <a:xfrm>
            <a:off x="516332" y="4322147"/>
            <a:ext cx="11156161" cy="2154853"/>
          </a:xfrm>
          <a:prstGeom prst="round2SameRect">
            <a:avLst>
              <a:gd name="adj1" fmla="val 2599"/>
              <a:gd name="adj2" fmla="val 0"/>
            </a:avLst>
          </a:prstGeom>
          <a:gradFill>
            <a:gsLst>
              <a:gs pos="0">
                <a:schemeClr val="accent4">
                  <a:lumMod val="50000"/>
                </a:schemeClr>
              </a:gs>
              <a:gs pos="100000">
                <a:schemeClr val="accent4">
                  <a:lumMod val="75000"/>
                  <a:alpha val="12000"/>
                </a:schemeClr>
              </a:gs>
            </a:gsLst>
            <a:lin ang="5400000" scaled="0"/>
          </a:gradFill>
          <a:ln w="152400">
            <a:noFill/>
            <a:round/>
            <a:headEnd/>
            <a:tailEnd/>
          </a:ln>
        </p:spPr>
        <p:txBody>
          <a:bodyPr vert="horz" wrap="square" lIns="76197" tIns="38098" rIns="76197" bIns="38098" numCol="1" anchor="t" anchorCtr="0" compatLnSpc="1">
            <a:prstTxWarp prst="textNoShape">
              <a:avLst/>
            </a:prstTxWarp>
          </a:bodyPr>
          <a:lstStyle/>
          <a:p>
            <a:pPr fontAlgn="base">
              <a:lnSpc>
                <a:spcPct val="90000"/>
              </a:lnSpc>
              <a:spcBef>
                <a:spcPct val="0"/>
              </a:spcBef>
              <a:spcAft>
                <a:spcPct val="0"/>
              </a:spcAft>
              <a:defRPr/>
            </a:pPr>
            <a:endParaRPr lang="en-US" dirty="0">
              <a:solidFill>
                <a:srgbClr val="FFFFFF"/>
              </a:solidFill>
              <a:latin typeface="Segoe"/>
            </a:endParaRPr>
          </a:p>
        </p:txBody>
      </p:sp>
      <p:sp>
        <p:nvSpPr>
          <p:cNvPr id="2" name="Title 1"/>
          <p:cNvSpPr>
            <a:spLocks noGrp="1"/>
          </p:cNvSpPr>
          <p:nvPr>
            <p:ph type="title"/>
          </p:nvPr>
        </p:nvSpPr>
        <p:spPr>
          <a:xfrm>
            <a:off x="507868" y="230189"/>
            <a:ext cx="11173090" cy="989011"/>
          </a:xfrm>
        </p:spPr>
        <p:txBody>
          <a:bodyPr>
            <a:normAutofit/>
          </a:bodyPr>
          <a:lstStyle/>
          <a:p>
            <a:r>
              <a:rPr/>
              <a:t>BranchCache™ </a:t>
            </a:r>
            <a:endParaRPr lang="en-US" dirty="0"/>
          </a:p>
        </p:txBody>
      </p:sp>
      <p:sp>
        <p:nvSpPr>
          <p:cNvPr id="82" name="Rectangle 81"/>
          <p:cNvSpPr/>
          <p:nvPr/>
        </p:nvSpPr>
        <p:spPr>
          <a:xfrm>
            <a:off x="664523" y="4549792"/>
            <a:ext cx="10979889" cy="1294200"/>
          </a:xfrm>
          <a:prstGeom prst="rect">
            <a:avLst/>
          </a:prstGeom>
        </p:spPr>
        <p:txBody>
          <a:bodyPr wrap="square">
            <a:spAutoFit/>
          </a:bodyPr>
          <a:lstStyle/>
          <a:p>
            <a:pPr marL="396875" lvl="1" indent="-396875" fontAlgn="base">
              <a:lnSpc>
                <a:spcPct val="90000"/>
              </a:lnSpc>
              <a:spcBef>
                <a:spcPct val="20000"/>
              </a:spcBef>
              <a:spcAft>
                <a:spcPts val="100"/>
              </a:spcAft>
              <a:buSzPct val="125000"/>
              <a:buBlip>
                <a:blip r:embed="rId3"/>
              </a:buBlip>
              <a:defRPr/>
            </a:pPr>
            <a:r>
              <a:rPr lang="es-MX" dirty="0" smtClean="0">
                <a:gradFill>
                  <a:gsLst>
                    <a:gs pos="0">
                      <a:schemeClr val="tx1"/>
                    </a:gs>
                    <a:gs pos="100000">
                      <a:schemeClr val="tx1"/>
                    </a:gs>
                  </a:gsLst>
                  <a:lin ang="5400000" scaled="0"/>
                </a:gradFill>
                <a:effectLst>
                  <a:outerShdw blurRad="38100" dist="38100" dir="2700000" algn="tl">
                    <a:srgbClr val="000000">
                      <a:alpha val="43137"/>
                    </a:srgbClr>
                  </a:outerShdw>
                </a:effectLst>
              </a:rPr>
              <a:t>Autentica contra el servidor el estado de los datos y los permisos de acceso del usuario.</a:t>
            </a:r>
          </a:p>
          <a:p>
            <a:pPr marL="396875" lvl="1" indent="-396875" fontAlgn="base">
              <a:lnSpc>
                <a:spcPct val="90000"/>
              </a:lnSpc>
              <a:spcBef>
                <a:spcPct val="20000"/>
              </a:spcBef>
              <a:spcAft>
                <a:spcPts val="100"/>
              </a:spcAft>
              <a:buSzPct val="125000"/>
              <a:buBlip>
                <a:blip r:embed="rId3"/>
              </a:buBlip>
              <a:defRPr/>
            </a:pPr>
            <a:r>
              <a:rPr lang="es-MX" dirty="0" smtClean="0">
                <a:gradFill>
                  <a:gsLst>
                    <a:gs pos="0">
                      <a:schemeClr val="tx1"/>
                    </a:gs>
                    <a:gs pos="100000">
                      <a:schemeClr val="tx1"/>
                    </a:gs>
                  </a:gsLst>
                  <a:lin ang="5400000" scaled="0"/>
                </a:gradFill>
                <a:effectLst>
                  <a:outerShdw blurRad="38100" dist="38100" dir="2700000" algn="tl">
                    <a:srgbClr val="000000">
                      <a:alpha val="43137"/>
                    </a:srgbClr>
                  </a:outerShdw>
                </a:effectLst>
              </a:rPr>
              <a:t>Soporta protocolos comunes: HTTP(S), SMB</a:t>
            </a:r>
          </a:p>
          <a:p>
            <a:pPr marL="396875" lvl="1" indent="-396875" fontAlgn="base">
              <a:lnSpc>
                <a:spcPct val="90000"/>
              </a:lnSpc>
              <a:spcBef>
                <a:spcPct val="20000"/>
              </a:spcBef>
              <a:spcAft>
                <a:spcPts val="100"/>
              </a:spcAft>
              <a:buSzPct val="125000"/>
              <a:buBlip>
                <a:blip r:embed="rId3"/>
              </a:buBlip>
              <a:defRPr/>
            </a:pPr>
            <a:r>
              <a:rPr lang="es-MX" dirty="0" smtClean="0">
                <a:gradFill>
                  <a:gsLst>
                    <a:gs pos="0">
                      <a:schemeClr val="tx1"/>
                    </a:gs>
                    <a:gs pos="100000">
                      <a:schemeClr val="tx1"/>
                    </a:gs>
                  </a:gsLst>
                  <a:lin ang="5400000" scaled="0"/>
                </a:gradFill>
                <a:effectLst>
                  <a:outerShdw blurRad="38100" dist="38100" dir="2700000" algn="tl">
                    <a:srgbClr val="000000">
                      <a:alpha val="43137"/>
                    </a:srgbClr>
                  </a:outerShdw>
                </a:effectLst>
              </a:rPr>
              <a:t>Soporta protocolos de seguridad de redes: SSL, IPsec</a:t>
            </a:r>
          </a:p>
          <a:p>
            <a:pPr marL="396875" lvl="1" indent="-396875" fontAlgn="base">
              <a:lnSpc>
                <a:spcPct val="90000"/>
              </a:lnSpc>
              <a:spcBef>
                <a:spcPct val="20000"/>
              </a:spcBef>
              <a:spcAft>
                <a:spcPts val="100"/>
              </a:spcAft>
              <a:buSzPct val="125000"/>
              <a:buBlip>
                <a:blip r:embed="rId3"/>
              </a:buBlip>
              <a:defRPr/>
            </a:pPr>
            <a:r>
              <a:rPr lang="es-MX" dirty="0" smtClean="0">
                <a:gradFill>
                  <a:gsLst>
                    <a:gs pos="0">
                      <a:schemeClr val="tx1"/>
                    </a:gs>
                    <a:gs pos="100000">
                      <a:schemeClr val="tx1"/>
                    </a:gs>
                  </a:gsLst>
                  <a:lin ang="5400000" scaled="0"/>
                </a:gradFill>
                <a:effectLst>
                  <a:outerShdw blurRad="38100" dist="38100" dir="2700000" algn="tl">
                    <a:srgbClr val="000000">
                      <a:alpha val="43137"/>
                    </a:srgbClr>
                  </a:outerShdw>
                </a:effectLst>
              </a:rPr>
              <a:t>Requiere Windows Server 2008 R2 y Windows 7</a:t>
            </a:r>
          </a:p>
        </p:txBody>
      </p:sp>
      <p:grpSp>
        <p:nvGrpSpPr>
          <p:cNvPr id="3" name="Group 78"/>
          <p:cNvGrpSpPr/>
          <p:nvPr/>
        </p:nvGrpSpPr>
        <p:grpSpPr>
          <a:xfrm>
            <a:off x="575583" y="1363134"/>
            <a:ext cx="5078677" cy="2057400"/>
            <a:chOff x="609600" y="1371600"/>
            <a:chExt cx="3810000" cy="2057400"/>
          </a:xfrm>
        </p:grpSpPr>
        <p:pic>
          <p:nvPicPr>
            <p:cNvPr id="86" name="Picture 12" descr="E:\Artwork_Imagery\Shapes\fans - gradients\blue swoop 4.png"/>
            <p:cNvPicPr>
              <a:picLocks noChangeAspect="1" noChangeArrowheads="1"/>
            </p:cNvPicPr>
            <p:nvPr/>
          </p:nvPicPr>
          <p:blipFill>
            <a:blip r:embed="rId4">
              <a:lum bright="70000" contrast="-70000"/>
            </a:blip>
            <a:srcRect l="62531" t="20833" b="14583"/>
            <a:stretch>
              <a:fillRect/>
            </a:stretch>
          </p:blipFill>
          <p:spPr bwMode="auto">
            <a:xfrm>
              <a:off x="2362200" y="1447800"/>
              <a:ext cx="2031283" cy="1981200"/>
            </a:xfrm>
            <a:prstGeom prst="rect">
              <a:avLst/>
            </a:prstGeom>
            <a:noFill/>
          </p:spPr>
        </p:pic>
        <p:grpSp>
          <p:nvGrpSpPr>
            <p:cNvPr id="4" name="Group 40"/>
            <p:cNvGrpSpPr/>
            <p:nvPr/>
          </p:nvGrpSpPr>
          <p:grpSpPr>
            <a:xfrm>
              <a:off x="609600" y="1371600"/>
              <a:ext cx="3810000" cy="1828800"/>
              <a:chOff x="5021010" y="2058226"/>
              <a:chExt cx="3810000" cy="1828800"/>
            </a:xfrm>
          </p:grpSpPr>
          <p:pic>
            <p:nvPicPr>
              <p:cNvPr id="88" name="Picture 3" descr="C:\Users\aheaton\Desktop\New Folder (4)\double headed arrow 5b.png"/>
              <p:cNvPicPr>
                <a:picLocks noChangeAspect="1" noChangeArrowheads="1"/>
              </p:cNvPicPr>
              <p:nvPr/>
            </p:nvPicPr>
            <p:blipFill>
              <a:blip r:embed="rId5"/>
              <a:srcRect/>
              <a:stretch>
                <a:fillRect/>
              </a:stretch>
            </p:blipFill>
            <p:spPr bwMode="auto">
              <a:xfrm rot="819042">
                <a:off x="5349175" y="3103182"/>
                <a:ext cx="3103520" cy="500062"/>
              </a:xfrm>
              <a:prstGeom prst="rect">
                <a:avLst/>
              </a:prstGeom>
              <a:noFill/>
            </p:spPr>
          </p:pic>
          <p:pic>
            <p:nvPicPr>
              <p:cNvPr id="89" name="Picture 88" descr="highrise, office building skyscraper enterprise sand.png"/>
              <p:cNvPicPr>
                <a:picLocks noChangeAspect="1"/>
              </p:cNvPicPr>
              <p:nvPr/>
            </p:nvPicPr>
            <p:blipFill>
              <a:blip r:embed="rId6" cstate="print"/>
              <a:stretch>
                <a:fillRect/>
              </a:stretch>
            </p:blipFill>
            <p:spPr>
              <a:xfrm>
                <a:off x="5029200" y="2058226"/>
                <a:ext cx="838200" cy="1257300"/>
              </a:xfrm>
              <a:prstGeom prst="rect">
                <a:avLst/>
              </a:prstGeom>
            </p:spPr>
          </p:pic>
          <p:pic>
            <p:nvPicPr>
              <p:cNvPr id="90" name="Picture 19" descr="blue 3d disc with glow"/>
              <p:cNvPicPr>
                <a:picLocks noChangeAspect="1" noChangeArrowheads="1"/>
              </p:cNvPicPr>
              <p:nvPr/>
            </p:nvPicPr>
            <p:blipFill>
              <a:blip r:embed="rId7" cstate="screen"/>
              <a:srcRect/>
              <a:stretch>
                <a:fillRect/>
              </a:stretch>
            </p:blipFill>
            <p:spPr bwMode="auto">
              <a:xfrm>
                <a:off x="5021010" y="2955704"/>
                <a:ext cx="798764" cy="515274"/>
              </a:xfrm>
              <a:prstGeom prst="rect">
                <a:avLst/>
              </a:prstGeom>
              <a:noFill/>
              <a:ln w="9525" algn="ctr">
                <a:noFill/>
                <a:miter lim="800000"/>
                <a:headEnd/>
                <a:tailEnd/>
              </a:ln>
            </p:spPr>
          </p:pic>
          <p:pic>
            <p:nvPicPr>
              <p:cNvPr id="91" name="Picture 20" descr="Host Integration Server (HIS) sm"/>
              <p:cNvPicPr>
                <a:picLocks noChangeAspect="1" noChangeArrowheads="1"/>
              </p:cNvPicPr>
              <p:nvPr/>
            </p:nvPicPr>
            <p:blipFill>
              <a:blip r:embed="rId8" cstate="screen"/>
              <a:srcRect/>
              <a:stretch>
                <a:fillRect/>
              </a:stretch>
            </p:blipFill>
            <p:spPr bwMode="auto">
              <a:xfrm>
                <a:off x="5102077" y="2677350"/>
                <a:ext cx="380972" cy="574375"/>
              </a:xfrm>
              <a:prstGeom prst="rect">
                <a:avLst/>
              </a:prstGeom>
              <a:noFill/>
              <a:ln w="9525">
                <a:noFill/>
                <a:miter lim="800000"/>
                <a:headEnd/>
                <a:tailEnd/>
              </a:ln>
            </p:spPr>
          </p:pic>
          <p:pic>
            <p:nvPicPr>
              <p:cNvPr id="92" name="Picture 20" descr="Host Integration Server (HIS) sm"/>
              <p:cNvPicPr>
                <a:picLocks noChangeAspect="1" noChangeArrowheads="1"/>
              </p:cNvPicPr>
              <p:nvPr/>
            </p:nvPicPr>
            <p:blipFill>
              <a:blip r:embed="rId8" cstate="screen"/>
              <a:srcRect/>
              <a:stretch>
                <a:fillRect/>
              </a:stretch>
            </p:blipFill>
            <p:spPr bwMode="auto">
              <a:xfrm>
                <a:off x="5382342" y="2711411"/>
                <a:ext cx="380972" cy="574375"/>
              </a:xfrm>
              <a:prstGeom prst="rect">
                <a:avLst/>
              </a:prstGeom>
              <a:noFill/>
              <a:ln w="9525">
                <a:noFill/>
                <a:miter lim="800000"/>
                <a:headEnd/>
                <a:tailEnd/>
              </a:ln>
            </p:spPr>
          </p:pic>
          <p:pic>
            <p:nvPicPr>
              <p:cNvPr id="93" name="Picture 92" descr="j0431566.png"/>
              <p:cNvPicPr>
                <a:picLocks noChangeAspect="1"/>
              </p:cNvPicPr>
              <p:nvPr/>
            </p:nvPicPr>
            <p:blipFill>
              <a:blip r:embed="rId9" cstate="screen"/>
              <a:stretch>
                <a:fillRect/>
              </a:stretch>
            </p:blipFill>
            <p:spPr>
              <a:xfrm flipH="1">
                <a:off x="7395476" y="2133600"/>
                <a:ext cx="338824" cy="335563"/>
              </a:xfrm>
              <a:prstGeom prst="rect">
                <a:avLst/>
              </a:prstGeom>
            </p:spPr>
          </p:pic>
          <p:pic>
            <p:nvPicPr>
              <p:cNvPr id="94" name="Picture 93" descr="j0431566.png"/>
              <p:cNvPicPr>
                <a:picLocks noChangeAspect="1"/>
              </p:cNvPicPr>
              <p:nvPr/>
            </p:nvPicPr>
            <p:blipFill>
              <a:blip r:embed="rId9" cstate="screen"/>
              <a:stretch>
                <a:fillRect/>
              </a:stretch>
            </p:blipFill>
            <p:spPr>
              <a:xfrm flipH="1">
                <a:off x="8424176" y="2133600"/>
                <a:ext cx="338824" cy="335563"/>
              </a:xfrm>
              <a:prstGeom prst="rect">
                <a:avLst/>
              </a:prstGeom>
            </p:spPr>
          </p:pic>
          <p:pic>
            <p:nvPicPr>
              <p:cNvPr id="95" name="Picture 94" descr="j0431566.png"/>
              <p:cNvPicPr>
                <a:picLocks noChangeAspect="1"/>
              </p:cNvPicPr>
              <p:nvPr/>
            </p:nvPicPr>
            <p:blipFill>
              <a:blip r:embed="rId9" cstate="screen"/>
              <a:stretch>
                <a:fillRect/>
              </a:stretch>
            </p:blipFill>
            <p:spPr>
              <a:xfrm flipH="1">
                <a:off x="8081276" y="2133600"/>
                <a:ext cx="338824" cy="335563"/>
              </a:xfrm>
              <a:prstGeom prst="rect">
                <a:avLst/>
              </a:prstGeom>
            </p:spPr>
          </p:pic>
          <p:pic>
            <p:nvPicPr>
              <p:cNvPr id="96" name="Picture 95" descr="j0431566.png"/>
              <p:cNvPicPr>
                <a:picLocks noChangeAspect="1"/>
              </p:cNvPicPr>
              <p:nvPr/>
            </p:nvPicPr>
            <p:blipFill>
              <a:blip r:embed="rId9" cstate="screen"/>
              <a:stretch>
                <a:fillRect/>
              </a:stretch>
            </p:blipFill>
            <p:spPr>
              <a:xfrm flipH="1">
                <a:off x="7738376" y="2133600"/>
                <a:ext cx="338824" cy="335563"/>
              </a:xfrm>
              <a:prstGeom prst="rect">
                <a:avLst/>
              </a:prstGeom>
            </p:spPr>
          </p:pic>
          <p:pic>
            <p:nvPicPr>
              <p:cNvPr id="97" name="Picture 96" descr="j0431566.png"/>
              <p:cNvPicPr>
                <a:picLocks noChangeAspect="1"/>
              </p:cNvPicPr>
              <p:nvPr/>
            </p:nvPicPr>
            <p:blipFill>
              <a:blip r:embed="rId9" cstate="screen"/>
              <a:stretch>
                <a:fillRect/>
              </a:stretch>
            </p:blipFill>
            <p:spPr>
              <a:xfrm flipH="1">
                <a:off x="7052576" y="2133600"/>
                <a:ext cx="338824" cy="335563"/>
              </a:xfrm>
              <a:prstGeom prst="rect">
                <a:avLst/>
              </a:prstGeom>
            </p:spPr>
          </p:pic>
          <p:pic>
            <p:nvPicPr>
              <p:cNvPr id="98" name="Picture 97" descr="building store retail store small business white.png"/>
              <p:cNvPicPr>
                <a:picLocks noChangeAspect="1"/>
              </p:cNvPicPr>
              <p:nvPr/>
            </p:nvPicPr>
            <p:blipFill>
              <a:blip r:embed="rId10" cstate="screen"/>
              <a:stretch>
                <a:fillRect/>
              </a:stretch>
            </p:blipFill>
            <p:spPr>
              <a:xfrm>
                <a:off x="7840410" y="2987706"/>
                <a:ext cx="990600" cy="899320"/>
              </a:xfrm>
              <a:prstGeom prst="rect">
                <a:avLst/>
              </a:prstGeom>
            </p:spPr>
          </p:pic>
          <p:pic>
            <p:nvPicPr>
              <p:cNvPr id="99" name="Picture 13" descr="E:\Artwork_Imagery\Icons - Illustrations\documents folders Pages\data page.png"/>
              <p:cNvPicPr>
                <a:picLocks noChangeAspect="1" noChangeArrowheads="1"/>
              </p:cNvPicPr>
              <p:nvPr/>
            </p:nvPicPr>
            <p:blipFill>
              <a:blip r:embed="rId11" cstate="print"/>
              <a:srcRect/>
              <a:stretch>
                <a:fillRect/>
              </a:stretch>
            </p:blipFill>
            <p:spPr bwMode="auto">
              <a:xfrm>
                <a:off x="6705600" y="3200400"/>
                <a:ext cx="114196" cy="137160"/>
              </a:xfrm>
              <a:prstGeom prst="rect">
                <a:avLst/>
              </a:prstGeom>
              <a:noFill/>
            </p:spPr>
          </p:pic>
          <p:pic>
            <p:nvPicPr>
              <p:cNvPr id="100" name="Picture 12" descr="E:\Artwork_Imagery\Icons - Illustrations\_XML ICONS\Database blue.png"/>
              <p:cNvPicPr>
                <a:picLocks noChangeAspect="1" noChangeArrowheads="1"/>
              </p:cNvPicPr>
              <p:nvPr/>
            </p:nvPicPr>
            <p:blipFill>
              <a:blip r:embed="rId12" cstate="print"/>
              <a:srcRect/>
              <a:stretch>
                <a:fillRect/>
              </a:stretch>
            </p:blipFill>
            <p:spPr bwMode="auto">
              <a:xfrm>
                <a:off x="7315200" y="3352800"/>
                <a:ext cx="146050" cy="175969"/>
              </a:xfrm>
              <a:prstGeom prst="rect">
                <a:avLst/>
              </a:prstGeom>
              <a:noFill/>
            </p:spPr>
          </p:pic>
          <p:pic>
            <p:nvPicPr>
              <p:cNvPr id="101" name="Picture 7"/>
              <p:cNvPicPr>
                <a:picLocks noChangeAspect="1" noChangeArrowheads="1"/>
              </p:cNvPicPr>
              <p:nvPr/>
            </p:nvPicPr>
            <p:blipFill>
              <a:blip r:embed="rId13"/>
              <a:srcRect/>
              <a:stretch>
                <a:fillRect/>
              </a:stretch>
            </p:blipFill>
            <p:spPr bwMode="auto">
              <a:xfrm>
                <a:off x="7010400" y="3276600"/>
                <a:ext cx="152400" cy="152400"/>
              </a:xfrm>
              <a:prstGeom prst="rect">
                <a:avLst/>
              </a:prstGeom>
              <a:noFill/>
              <a:ln w="9525">
                <a:noFill/>
                <a:miter lim="800000"/>
                <a:headEnd/>
                <a:tailEnd/>
              </a:ln>
              <a:effectLst/>
            </p:spPr>
          </p:pic>
          <p:pic>
            <p:nvPicPr>
              <p:cNvPr id="102" name="Picture 9"/>
              <p:cNvPicPr>
                <a:picLocks noChangeAspect="1" noChangeArrowheads="1"/>
              </p:cNvPicPr>
              <p:nvPr/>
            </p:nvPicPr>
            <p:blipFill>
              <a:blip r:embed="rId14"/>
              <a:srcRect/>
              <a:stretch>
                <a:fillRect/>
              </a:stretch>
            </p:blipFill>
            <p:spPr bwMode="auto">
              <a:xfrm>
                <a:off x="7696200" y="3505200"/>
                <a:ext cx="123825" cy="104775"/>
              </a:xfrm>
              <a:prstGeom prst="rect">
                <a:avLst/>
              </a:prstGeom>
              <a:noFill/>
              <a:ln w="9525">
                <a:noFill/>
                <a:miter lim="800000"/>
                <a:headEnd/>
                <a:tailEnd/>
              </a:ln>
              <a:effectLst/>
            </p:spPr>
          </p:pic>
          <p:pic>
            <p:nvPicPr>
              <p:cNvPr id="103" name="Picture 8"/>
              <p:cNvPicPr>
                <a:picLocks noChangeAspect="1" noChangeArrowheads="1"/>
              </p:cNvPicPr>
              <p:nvPr/>
            </p:nvPicPr>
            <p:blipFill>
              <a:blip r:embed="rId15"/>
              <a:srcRect/>
              <a:stretch>
                <a:fillRect/>
              </a:stretch>
            </p:blipFill>
            <p:spPr bwMode="auto">
              <a:xfrm>
                <a:off x="6324600" y="3124200"/>
                <a:ext cx="133350" cy="152400"/>
              </a:xfrm>
              <a:prstGeom prst="rect">
                <a:avLst/>
              </a:prstGeom>
              <a:noFill/>
              <a:ln w="9525">
                <a:noFill/>
                <a:miter lim="800000"/>
                <a:headEnd/>
                <a:tailEnd/>
              </a:ln>
              <a:effectLst/>
            </p:spPr>
          </p:pic>
          <p:pic>
            <p:nvPicPr>
              <p:cNvPr id="104" name="Picture 10"/>
              <p:cNvPicPr>
                <a:picLocks noChangeAspect="1" noChangeArrowheads="1"/>
              </p:cNvPicPr>
              <p:nvPr/>
            </p:nvPicPr>
            <p:blipFill>
              <a:blip r:embed="rId16"/>
              <a:srcRect/>
              <a:stretch>
                <a:fillRect/>
              </a:stretch>
            </p:blipFill>
            <p:spPr bwMode="auto">
              <a:xfrm>
                <a:off x="6019800" y="3048000"/>
                <a:ext cx="152400" cy="152400"/>
              </a:xfrm>
              <a:prstGeom prst="rect">
                <a:avLst/>
              </a:prstGeom>
              <a:noFill/>
              <a:ln w="9525">
                <a:noFill/>
                <a:miter lim="800000"/>
                <a:headEnd/>
                <a:tailEnd/>
              </a:ln>
              <a:effectLst/>
            </p:spPr>
          </p:pic>
          <p:pic>
            <p:nvPicPr>
              <p:cNvPr id="105" name="Picture 7"/>
              <p:cNvPicPr>
                <a:picLocks noChangeAspect="1" noChangeArrowheads="1"/>
              </p:cNvPicPr>
              <p:nvPr/>
            </p:nvPicPr>
            <p:blipFill>
              <a:blip r:embed="rId13"/>
              <a:srcRect/>
              <a:stretch>
                <a:fillRect/>
              </a:stretch>
            </p:blipFill>
            <p:spPr bwMode="auto">
              <a:xfrm>
                <a:off x="7740650" y="2843145"/>
                <a:ext cx="152400" cy="152400"/>
              </a:xfrm>
              <a:prstGeom prst="rect">
                <a:avLst/>
              </a:prstGeom>
              <a:noFill/>
              <a:ln w="9525">
                <a:noFill/>
                <a:miter lim="800000"/>
                <a:headEnd/>
                <a:tailEnd/>
              </a:ln>
              <a:effectLst/>
            </p:spPr>
          </p:pic>
          <p:pic>
            <p:nvPicPr>
              <p:cNvPr id="106" name="Picture 8"/>
              <p:cNvPicPr>
                <a:picLocks noChangeAspect="1" noChangeArrowheads="1"/>
              </p:cNvPicPr>
              <p:nvPr/>
            </p:nvPicPr>
            <p:blipFill>
              <a:blip r:embed="rId15"/>
              <a:srcRect/>
              <a:stretch>
                <a:fillRect/>
              </a:stretch>
            </p:blipFill>
            <p:spPr bwMode="auto">
              <a:xfrm>
                <a:off x="7759700" y="2654300"/>
                <a:ext cx="133350" cy="152400"/>
              </a:xfrm>
              <a:prstGeom prst="rect">
                <a:avLst/>
              </a:prstGeom>
              <a:noFill/>
              <a:ln w="9525">
                <a:noFill/>
                <a:miter lim="800000"/>
                <a:headEnd/>
                <a:tailEnd/>
              </a:ln>
              <a:effectLst/>
            </p:spPr>
          </p:pic>
          <p:pic>
            <p:nvPicPr>
              <p:cNvPr id="107" name="Picture 10"/>
              <p:cNvPicPr>
                <a:picLocks noChangeAspect="1" noChangeArrowheads="1"/>
              </p:cNvPicPr>
              <p:nvPr/>
            </p:nvPicPr>
            <p:blipFill>
              <a:blip r:embed="rId16"/>
              <a:srcRect/>
              <a:stretch>
                <a:fillRect/>
              </a:stretch>
            </p:blipFill>
            <p:spPr bwMode="auto">
              <a:xfrm>
                <a:off x="7969250" y="2843145"/>
                <a:ext cx="152400" cy="152400"/>
              </a:xfrm>
              <a:prstGeom prst="rect">
                <a:avLst/>
              </a:prstGeom>
              <a:noFill/>
              <a:ln w="9525">
                <a:noFill/>
                <a:miter lim="800000"/>
                <a:headEnd/>
                <a:tailEnd/>
              </a:ln>
              <a:effectLst/>
            </p:spPr>
          </p:pic>
          <p:pic>
            <p:nvPicPr>
              <p:cNvPr id="110" name="Picture 11"/>
              <p:cNvPicPr>
                <a:picLocks noChangeAspect="1" noChangeArrowheads="1"/>
              </p:cNvPicPr>
              <p:nvPr/>
            </p:nvPicPr>
            <p:blipFill>
              <a:blip r:embed="rId17"/>
              <a:srcRect/>
              <a:stretch>
                <a:fillRect/>
              </a:stretch>
            </p:blipFill>
            <p:spPr bwMode="auto">
              <a:xfrm>
                <a:off x="7969250" y="2654300"/>
                <a:ext cx="152400" cy="152400"/>
              </a:xfrm>
              <a:prstGeom prst="rect">
                <a:avLst/>
              </a:prstGeom>
              <a:noFill/>
              <a:ln w="9525">
                <a:noFill/>
                <a:miter lim="800000"/>
                <a:headEnd/>
                <a:tailEnd/>
              </a:ln>
              <a:effectLst/>
            </p:spPr>
          </p:pic>
          <p:pic>
            <p:nvPicPr>
              <p:cNvPr id="115" name="Picture 6" descr="E:\Artwork_Imagery\Shapes\Cylinder\transparent cylinder blue.png"/>
              <p:cNvPicPr>
                <a:picLocks noChangeAspect="1" noChangeArrowheads="1"/>
              </p:cNvPicPr>
              <p:nvPr/>
            </p:nvPicPr>
            <p:blipFill>
              <a:blip r:embed="rId18" cstate="print"/>
              <a:srcRect/>
              <a:stretch>
                <a:fillRect/>
              </a:stretch>
            </p:blipFill>
            <p:spPr bwMode="auto">
              <a:xfrm>
                <a:off x="7543800" y="2590800"/>
                <a:ext cx="838200" cy="457200"/>
              </a:xfrm>
              <a:prstGeom prst="rect">
                <a:avLst/>
              </a:prstGeom>
              <a:noFill/>
            </p:spPr>
          </p:pic>
          <p:cxnSp>
            <p:nvCxnSpPr>
              <p:cNvPr id="116" name="Straight Connector 115"/>
              <p:cNvCxnSpPr/>
              <p:nvPr/>
            </p:nvCxnSpPr>
            <p:spPr>
              <a:xfrm>
                <a:off x="7239000" y="2362200"/>
                <a:ext cx="457200" cy="304800"/>
              </a:xfrm>
              <a:prstGeom prst="line">
                <a:avLst/>
              </a:prstGeom>
              <a:ln>
                <a:gradFill>
                  <a:gsLst>
                    <a:gs pos="0">
                      <a:schemeClr val="accent1">
                        <a:tint val="66000"/>
                        <a:satMod val="160000"/>
                      </a:schemeClr>
                    </a:gs>
                    <a:gs pos="50000">
                      <a:schemeClr val="accent1">
                        <a:tint val="44500"/>
                        <a:satMod val="160000"/>
                        <a:alpha val="25000"/>
                      </a:schemeClr>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rot="16200000" flipH="1">
                <a:off x="7564564" y="2382964"/>
                <a:ext cx="228600" cy="187072"/>
              </a:xfrm>
              <a:prstGeom prst="line">
                <a:avLst/>
              </a:prstGeom>
              <a:ln>
                <a:gradFill>
                  <a:gsLst>
                    <a:gs pos="0">
                      <a:schemeClr val="accent1">
                        <a:tint val="66000"/>
                        <a:satMod val="160000"/>
                      </a:schemeClr>
                    </a:gs>
                    <a:gs pos="50000">
                      <a:schemeClr val="accent1">
                        <a:tint val="44500"/>
                        <a:satMod val="160000"/>
                        <a:alpha val="25000"/>
                      </a:schemeClr>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endCxn id="115" idx="0"/>
              </p:cNvCxnSpPr>
              <p:nvPr/>
            </p:nvCxnSpPr>
            <p:spPr>
              <a:xfrm rot="16200000" flipH="1">
                <a:off x="7830344" y="2458244"/>
                <a:ext cx="227806" cy="37306"/>
              </a:xfrm>
              <a:prstGeom prst="line">
                <a:avLst/>
              </a:prstGeom>
              <a:ln>
                <a:gradFill>
                  <a:gsLst>
                    <a:gs pos="0">
                      <a:schemeClr val="accent1">
                        <a:tint val="66000"/>
                        <a:satMod val="160000"/>
                      </a:schemeClr>
                    </a:gs>
                    <a:gs pos="50000">
                      <a:schemeClr val="accent1">
                        <a:tint val="44500"/>
                        <a:satMod val="160000"/>
                        <a:alpha val="25000"/>
                      </a:schemeClr>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rot="5400000">
                <a:off x="8074566" y="2419364"/>
                <a:ext cx="174070" cy="168802"/>
              </a:xfrm>
              <a:prstGeom prst="line">
                <a:avLst/>
              </a:prstGeom>
              <a:ln>
                <a:gradFill>
                  <a:gsLst>
                    <a:gs pos="0">
                      <a:schemeClr val="accent1">
                        <a:tint val="66000"/>
                        <a:satMod val="160000"/>
                      </a:schemeClr>
                    </a:gs>
                    <a:gs pos="50000">
                      <a:schemeClr val="accent1">
                        <a:tint val="44500"/>
                        <a:satMod val="160000"/>
                        <a:alpha val="25000"/>
                      </a:schemeClr>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rot="10800000" flipV="1">
                <a:off x="8153400" y="2425398"/>
                <a:ext cx="444198" cy="241602"/>
              </a:xfrm>
              <a:prstGeom prst="line">
                <a:avLst/>
              </a:prstGeom>
              <a:ln>
                <a:gradFill>
                  <a:gsLst>
                    <a:gs pos="0">
                      <a:schemeClr val="accent1">
                        <a:tint val="66000"/>
                        <a:satMod val="160000"/>
                      </a:schemeClr>
                    </a:gs>
                    <a:gs pos="50000">
                      <a:schemeClr val="accent1">
                        <a:tint val="44500"/>
                        <a:satMod val="160000"/>
                        <a:alpha val="25000"/>
                      </a:schemeClr>
                    </a:gs>
                  </a:gsLst>
                  <a:lin ang="5400000" scaled="0"/>
                </a:gradFill>
              </a:ln>
            </p:spPr>
            <p:style>
              <a:lnRef idx="1">
                <a:schemeClr val="accent1"/>
              </a:lnRef>
              <a:fillRef idx="0">
                <a:schemeClr val="accent1"/>
              </a:fillRef>
              <a:effectRef idx="0">
                <a:schemeClr val="accent1"/>
              </a:effectRef>
              <a:fontRef idx="minor">
                <a:schemeClr val="tx1"/>
              </a:fontRef>
            </p:style>
          </p:cxnSp>
          <p:pic>
            <p:nvPicPr>
              <p:cNvPr id="130" name="Picture 7"/>
              <p:cNvPicPr>
                <a:picLocks noChangeAspect="1" noChangeArrowheads="1"/>
              </p:cNvPicPr>
              <p:nvPr/>
            </p:nvPicPr>
            <p:blipFill>
              <a:blip r:embed="rId13"/>
              <a:srcRect/>
              <a:stretch>
                <a:fillRect/>
              </a:stretch>
            </p:blipFill>
            <p:spPr bwMode="auto">
              <a:xfrm>
                <a:off x="8153400" y="2743200"/>
                <a:ext cx="152400" cy="152400"/>
              </a:xfrm>
              <a:prstGeom prst="rect">
                <a:avLst/>
              </a:prstGeom>
              <a:noFill/>
              <a:ln w="9525">
                <a:noFill/>
                <a:miter lim="800000"/>
                <a:headEnd/>
                <a:tailEnd/>
              </a:ln>
              <a:effectLst/>
            </p:spPr>
          </p:pic>
          <p:pic>
            <p:nvPicPr>
              <p:cNvPr id="131" name="Picture 10"/>
              <p:cNvPicPr>
                <a:picLocks noChangeAspect="1" noChangeArrowheads="1"/>
              </p:cNvPicPr>
              <p:nvPr/>
            </p:nvPicPr>
            <p:blipFill>
              <a:blip r:embed="rId16"/>
              <a:srcRect/>
              <a:stretch>
                <a:fillRect/>
              </a:stretch>
            </p:blipFill>
            <p:spPr bwMode="auto">
              <a:xfrm>
                <a:off x="7543800" y="2743200"/>
                <a:ext cx="152400" cy="152400"/>
              </a:xfrm>
              <a:prstGeom prst="rect">
                <a:avLst/>
              </a:prstGeom>
              <a:noFill/>
              <a:ln w="9525">
                <a:noFill/>
                <a:miter lim="800000"/>
                <a:headEnd/>
                <a:tailEnd/>
              </a:ln>
              <a:effectLst/>
            </p:spPr>
          </p:pic>
          <p:pic>
            <p:nvPicPr>
              <p:cNvPr id="132" name="Picture 10"/>
              <p:cNvPicPr>
                <a:picLocks noChangeAspect="1" noChangeArrowheads="1"/>
              </p:cNvPicPr>
              <p:nvPr/>
            </p:nvPicPr>
            <p:blipFill>
              <a:blip r:embed="rId16"/>
              <a:srcRect/>
              <a:stretch>
                <a:fillRect/>
              </a:stretch>
            </p:blipFill>
            <p:spPr bwMode="auto">
              <a:xfrm>
                <a:off x="7162800" y="2177901"/>
                <a:ext cx="152400" cy="152400"/>
              </a:xfrm>
              <a:prstGeom prst="rect">
                <a:avLst/>
              </a:prstGeom>
              <a:noFill/>
              <a:ln w="9525">
                <a:noFill/>
                <a:miter lim="800000"/>
                <a:headEnd/>
                <a:tailEnd/>
              </a:ln>
              <a:effectLst/>
            </p:spPr>
          </p:pic>
          <p:pic>
            <p:nvPicPr>
              <p:cNvPr id="133" name="Picture 7"/>
              <p:cNvPicPr>
                <a:picLocks noChangeAspect="1" noChangeArrowheads="1"/>
              </p:cNvPicPr>
              <p:nvPr/>
            </p:nvPicPr>
            <p:blipFill>
              <a:blip r:embed="rId13"/>
              <a:srcRect/>
              <a:stretch>
                <a:fillRect/>
              </a:stretch>
            </p:blipFill>
            <p:spPr bwMode="auto">
              <a:xfrm>
                <a:off x="7858125" y="2177901"/>
                <a:ext cx="152400" cy="152400"/>
              </a:xfrm>
              <a:prstGeom prst="rect">
                <a:avLst/>
              </a:prstGeom>
              <a:noFill/>
              <a:ln w="9525">
                <a:noFill/>
                <a:miter lim="800000"/>
                <a:headEnd/>
                <a:tailEnd/>
              </a:ln>
              <a:effectLst/>
            </p:spPr>
          </p:pic>
          <p:pic>
            <p:nvPicPr>
              <p:cNvPr id="135" name="Picture 8"/>
              <p:cNvPicPr>
                <a:picLocks noChangeAspect="1" noChangeArrowheads="1"/>
              </p:cNvPicPr>
              <p:nvPr/>
            </p:nvPicPr>
            <p:blipFill>
              <a:blip r:embed="rId15"/>
              <a:srcRect/>
              <a:stretch>
                <a:fillRect/>
              </a:stretch>
            </p:blipFill>
            <p:spPr bwMode="auto">
              <a:xfrm>
                <a:off x="8553450" y="2177901"/>
                <a:ext cx="133350" cy="152400"/>
              </a:xfrm>
              <a:prstGeom prst="rect">
                <a:avLst/>
              </a:prstGeom>
              <a:noFill/>
              <a:ln w="9525">
                <a:noFill/>
                <a:miter lim="800000"/>
                <a:headEnd/>
                <a:tailEnd/>
              </a:ln>
              <a:effectLst/>
            </p:spPr>
          </p:pic>
          <p:pic>
            <p:nvPicPr>
              <p:cNvPr id="136" name="Picture 11"/>
              <p:cNvPicPr>
                <a:picLocks noChangeAspect="1" noChangeArrowheads="1"/>
              </p:cNvPicPr>
              <p:nvPr/>
            </p:nvPicPr>
            <p:blipFill>
              <a:blip r:embed="rId17"/>
              <a:srcRect/>
              <a:stretch>
                <a:fillRect/>
              </a:stretch>
            </p:blipFill>
            <p:spPr bwMode="auto">
              <a:xfrm>
                <a:off x="7510462" y="2177901"/>
                <a:ext cx="152400" cy="152400"/>
              </a:xfrm>
              <a:prstGeom prst="rect">
                <a:avLst/>
              </a:prstGeom>
              <a:noFill/>
              <a:ln w="9525">
                <a:noFill/>
                <a:miter lim="800000"/>
                <a:headEnd/>
                <a:tailEnd/>
              </a:ln>
              <a:effectLst/>
            </p:spPr>
          </p:pic>
          <p:pic>
            <p:nvPicPr>
              <p:cNvPr id="137" name="Picture 11"/>
              <p:cNvPicPr>
                <a:picLocks noChangeAspect="1" noChangeArrowheads="1"/>
              </p:cNvPicPr>
              <p:nvPr/>
            </p:nvPicPr>
            <p:blipFill>
              <a:blip r:embed="rId17"/>
              <a:srcRect/>
              <a:stretch>
                <a:fillRect/>
              </a:stretch>
            </p:blipFill>
            <p:spPr bwMode="auto">
              <a:xfrm>
                <a:off x="8205788" y="2177901"/>
                <a:ext cx="152400" cy="152400"/>
              </a:xfrm>
              <a:prstGeom prst="rect">
                <a:avLst/>
              </a:prstGeom>
              <a:noFill/>
              <a:ln w="9525">
                <a:noFill/>
                <a:miter lim="800000"/>
                <a:headEnd/>
                <a:tailEnd/>
              </a:ln>
              <a:effectLst/>
            </p:spPr>
          </p:pic>
        </p:grpSp>
      </p:grpSp>
      <p:sp>
        <p:nvSpPr>
          <p:cNvPr id="140" name="Rectangle 139"/>
          <p:cNvSpPr/>
          <p:nvPr/>
        </p:nvSpPr>
        <p:spPr>
          <a:xfrm>
            <a:off x="6454097" y="1770040"/>
            <a:ext cx="5025230" cy="1973874"/>
          </a:xfrm>
          <a:prstGeom prst="rect">
            <a:avLst/>
          </a:prstGeom>
        </p:spPr>
        <p:txBody>
          <a:bodyPr wrap="square">
            <a:spAutoFit/>
          </a:bodyPr>
          <a:lstStyle/>
          <a:p>
            <a:pPr marL="396875" lvl="1" indent="-396875" fontAlgn="base">
              <a:lnSpc>
                <a:spcPct val="90000"/>
              </a:lnSpc>
              <a:spcBef>
                <a:spcPct val="20000"/>
              </a:spcBef>
              <a:spcAft>
                <a:spcPts val="100"/>
              </a:spcAft>
              <a:buSzPct val="125000"/>
              <a:buBlip>
                <a:blip r:embed="rId3"/>
              </a:buBlip>
              <a:defRPr/>
            </a:pPr>
            <a:r>
              <a:rPr lang="en-US" dirty="0" smtClean="0">
                <a:gradFill>
                  <a:gsLst>
                    <a:gs pos="0">
                      <a:schemeClr val="tx1"/>
                    </a:gs>
                    <a:gs pos="100000">
                      <a:schemeClr val="tx1"/>
                    </a:gs>
                  </a:gsLst>
                  <a:lin ang="5400000" scaled="0"/>
                </a:gradFill>
                <a:effectLst>
                  <a:outerShdw blurRad="38100" dist="38100" dir="2700000" algn="tl">
                    <a:srgbClr val="000000">
                      <a:alpha val="43137"/>
                    </a:srgbClr>
                  </a:outerShdw>
                </a:effectLst>
              </a:rPr>
              <a:t>Hace caché del contenido descargado de servidores de archivos y servidores Web.</a:t>
            </a:r>
          </a:p>
          <a:p>
            <a:pPr marL="396875" lvl="1" indent="-396875" fontAlgn="base">
              <a:lnSpc>
                <a:spcPct val="90000"/>
              </a:lnSpc>
              <a:spcBef>
                <a:spcPct val="20000"/>
              </a:spcBef>
              <a:spcAft>
                <a:spcPts val="100"/>
              </a:spcAft>
              <a:buSzPct val="125000"/>
              <a:buBlip>
                <a:blip r:embed="rId3"/>
              </a:buBlip>
              <a:defRPr/>
            </a:pPr>
            <a:r>
              <a:rPr lang="en-US" dirty="0" smtClean="0">
                <a:gradFill>
                  <a:gsLst>
                    <a:gs pos="0">
                      <a:schemeClr val="tx1"/>
                    </a:gs>
                    <a:gs pos="100000">
                      <a:schemeClr val="tx1"/>
                    </a:gs>
                  </a:gsLst>
                  <a:lin ang="5400000" scaled="0"/>
                </a:gradFill>
                <a:effectLst>
                  <a:outerShdw blurRad="38100" dist="38100" dir="2700000" algn="tl">
                    <a:srgbClr val="000000">
                      <a:alpha val="43137"/>
                    </a:srgbClr>
                  </a:outerShdw>
                </a:effectLst>
              </a:rPr>
              <a:t>Usuarios en las oficinas regionales pueden abrir rápidamente archivos guardados en caché.</a:t>
            </a:r>
          </a:p>
          <a:p>
            <a:pPr marL="396875" lvl="1" indent="-396875" fontAlgn="base">
              <a:lnSpc>
                <a:spcPct val="90000"/>
              </a:lnSpc>
              <a:spcBef>
                <a:spcPct val="20000"/>
              </a:spcBef>
              <a:spcAft>
                <a:spcPts val="100"/>
              </a:spcAft>
              <a:buSzPct val="125000"/>
              <a:buBlip>
                <a:blip r:embed="rId3"/>
              </a:buBlip>
              <a:defRPr/>
            </a:pPr>
            <a:r>
              <a:rPr lang="en-US" dirty="0" err="1" smtClean="0">
                <a:gradFill>
                  <a:gsLst>
                    <a:gs pos="0">
                      <a:schemeClr val="tx1"/>
                    </a:gs>
                    <a:gs pos="100000">
                      <a:schemeClr val="tx1"/>
                    </a:gs>
                  </a:gsLst>
                  <a:lin ang="5400000" scaled="0"/>
                </a:gradFill>
                <a:effectLst>
                  <a:outerShdw blurRad="38100" dist="38100" dir="2700000" algn="tl">
                    <a:srgbClr val="000000">
                      <a:alpha val="43137"/>
                    </a:srgbClr>
                  </a:outerShdw>
                </a:effectLst>
              </a:rPr>
              <a:t>Libera</a:t>
            </a:r>
            <a:r>
              <a:rPr lang="en-US" dirty="0" smtClean="0">
                <a:gradFill>
                  <a:gsLst>
                    <a:gs pos="0">
                      <a:schemeClr val="tx1"/>
                    </a:gs>
                    <a:gs pos="100000">
                      <a:schemeClr val="tx1"/>
                    </a:gs>
                  </a:gsLst>
                  <a:lin ang="5400000" scaled="0"/>
                </a:gradFill>
                <a:effectLst>
                  <a:outerShdw blurRad="38100" dist="38100" dir="2700000" algn="tl">
                    <a:srgbClr val="000000">
                      <a:alpha val="43137"/>
                    </a:srgbClr>
                  </a:outerShdw>
                </a:effectLst>
              </a:rPr>
              <a:t> </a:t>
            </a:r>
            <a:r>
              <a:rPr lang="en-US" dirty="0" err="1" smtClean="0">
                <a:gradFill>
                  <a:gsLst>
                    <a:gs pos="0">
                      <a:schemeClr val="tx1"/>
                    </a:gs>
                    <a:gs pos="100000">
                      <a:schemeClr val="tx1"/>
                    </a:gs>
                  </a:gsLst>
                  <a:lin ang="5400000" scaled="0"/>
                </a:gradFill>
                <a:effectLst>
                  <a:outerShdw blurRad="38100" dist="38100" dir="2700000" algn="tl">
                    <a:srgbClr val="000000">
                      <a:alpha val="43137"/>
                    </a:srgbClr>
                  </a:outerShdw>
                </a:effectLst>
              </a:rPr>
              <a:t>ancho</a:t>
            </a:r>
            <a:r>
              <a:rPr lang="en-US" dirty="0" smtClean="0">
                <a:gradFill>
                  <a:gsLst>
                    <a:gs pos="0">
                      <a:schemeClr val="tx1"/>
                    </a:gs>
                    <a:gs pos="100000">
                      <a:schemeClr val="tx1"/>
                    </a:gs>
                  </a:gsLst>
                  <a:lin ang="5400000" scaled="0"/>
                </a:gradFill>
                <a:effectLst>
                  <a:outerShdw blurRad="38100" dist="38100" dir="2700000" algn="tl">
                    <a:srgbClr val="000000">
                      <a:alpha val="43137"/>
                    </a:srgbClr>
                  </a:outerShdw>
                </a:effectLst>
              </a:rPr>
              <a:t> de </a:t>
            </a:r>
            <a:r>
              <a:rPr lang="en-US" dirty="0" err="1" smtClean="0">
                <a:gradFill>
                  <a:gsLst>
                    <a:gs pos="0">
                      <a:schemeClr val="tx1"/>
                    </a:gs>
                    <a:gs pos="100000">
                      <a:schemeClr val="tx1"/>
                    </a:gs>
                  </a:gsLst>
                  <a:lin ang="5400000" scaled="0"/>
                </a:gradFill>
                <a:effectLst>
                  <a:outerShdw blurRad="38100" dist="38100" dir="2700000" algn="tl">
                    <a:srgbClr val="000000">
                      <a:alpha val="43137"/>
                    </a:srgbClr>
                  </a:outerShdw>
                </a:effectLst>
              </a:rPr>
              <a:t>banda</a:t>
            </a:r>
            <a:r>
              <a:rPr lang="en-US" dirty="0" smtClean="0">
                <a:gradFill>
                  <a:gsLst>
                    <a:gs pos="0">
                      <a:schemeClr val="tx1"/>
                    </a:gs>
                    <a:gs pos="100000">
                      <a:schemeClr val="tx1"/>
                    </a:gs>
                  </a:gsLst>
                  <a:lin ang="5400000" scaled="0"/>
                </a:gradFill>
                <a:effectLst>
                  <a:outerShdw blurRad="38100" dist="38100" dir="2700000" algn="tl">
                    <a:srgbClr val="000000">
                      <a:alpha val="43137"/>
                    </a:srgbClr>
                  </a:outerShdw>
                </a:effectLst>
              </a:rPr>
              <a:t> de la red </a:t>
            </a:r>
            <a:r>
              <a:rPr lang="en-US" dirty="0" err="1" smtClean="0">
                <a:gradFill>
                  <a:gsLst>
                    <a:gs pos="0">
                      <a:schemeClr val="tx1"/>
                    </a:gs>
                    <a:gs pos="100000">
                      <a:schemeClr val="tx1"/>
                    </a:gs>
                  </a:gsLst>
                  <a:lin ang="5400000" scaled="0"/>
                </a:gradFill>
                <a:effectLst>
                  <a:outerShdw blurRad="38100" dist="38100" dir="2700000" algn="tl">
                    <a:srgbClr val="000000">
                      <a:alpha val="43137"/>
                    </a:srgbClr>
                  </a:outerShdw>
                </a:effectLst>
              </a:rPr>
              <a:t>para</a:t>
            </a:r>
            <a:r>
              <a:rPr lang="en-US" dirty="0" smtClean="0">
                <a:gradFill>
                  <a:gsLst>
                    <a:gs pos="0">
                      <a:schemeClr val="tx1"/>
                    </a:gs>
                    <a:gs pos="100000">
                      <a:schemeClr val="tx1"/>
                    </a:gs>
                  </a:gsLst>
                  <a:lin ang="5400000" scaled="0"/>
                </a:gradFill>
                <a:effectLst>
                  <a:outerShdw blurRad="38100" dist="38100" dir="2700000" algn="tl">
                    <a:srgbClr val="000000">
                      <a:alpha val="43137"/>
                    </a:srgbClr>
                  </a:outerShdw>
                </a:effectLst>
              </a:rPr>
              <a:t> </a:t>
            </a:r>
            <a:r>
              <a:rPr lang="en-US" dirty="0" err="1" smtClean="0">
                <a:gradFill>
                  <a:gsLst>
                    <a:gs pos="0">
                      <a:schemeClr val="tx1"/>
                    </a:gs>
                    <a:gs pos="100000">
                      <a:schemeClr val="tx1"/>
                    </a:gs>
                  </a:gsLst>
                  <a:lin ang="5400000" scaled="0"/>
                </a:gradFill>
                <a:effectLst>
                  <a:outerShdw blurRad="38100" dist="38100" dir="2700000" algn="tl">
                    <a:srgbClr val="000000">
                      <a:alpha val="43137"/>
                    </a:srgbClr>
                  </a:outerShdw>
                </a:effectLst>
              </a:rPr>
              <a:t>otros</a:t>
            </a:r>
            <a:r>
              <a:rPr lang="en-US" dirty="0" smtClean="0">
                <a:gradFill>
                  <a:gsLst>
                    <a:gs pos="0">
                      <a:schemeClr val="tx1"/>
                    </a:gs>
                    <a:gs pos="100000">
                      <a:schemeClr val="tx1"/>
                    </a:gs>
                  </a:gsLst>
                  <a:lin ang="5400000" scaled="0"/>
                </a:gradFill>
                <a:effectLst>
                  <a:outerShdw blurRad="38100" dist="38100" dir="2700000" algn="tl">
                    <a:srgbClr val="000000">
                      <a:alpha val="43137"/>
                    </a:srgbClr>
                  </a:outerShdw>
                </a:effectLst>
              </a:rPr>
              <a:t> </a:t>
            </a:r>
            <a:r>
              <a:rPr lang="en-US" dirty="0" err="1" smtClean="0">
                <a:gradFill>
                  <a:gsLst>
                    <a:gs pos="0">
                      <a:schemeClr val="tx1"/>
                    </a:gs>
                    <a:gs pos="100000">
                      <a:schemeClr val="tx1"/>
                    </a:gs>
                  </a:gsLst>
                  <a:lin ang="5400000" scaled="0"/>
                </a:gradFill>
                <a:effectLst>
                  <a:outerShdw blurRad="38100" dist="38100" dir="2700000" algn="tl">
                    <a:srgbClr val="000000">
                      <a:alpha val="43137"/>
                    </a:srgbClr>
                  </a:outerShdw>
                </a:effectLst>
              </a:rPr>
              <a:t>usos</a:t>
            </a:r>
            <a:r>
              <a:rPr lang="en-US" dirty="0" smtClean="0">
                <a:gradFill>
                  <a:gsLst>
                    <a:gs pos="0">
                      <a:schemeClr val="tx1"/>
                    </a:gs>
                    <a:gs pos="100000">
                      <a:schemeClr val="tx1"/>
                    </a:gs>
                  </a:gsLst>
                  <a:lin ang="5400000" scaled="0"/>
                </a:gradFill>
                <a:effectLst>
                  <a:outerShdw blurRad="38100" dist="38100" dir="2700000" algn="tl">
                    <a:srgbClr val="000000">
                      <a:alpha val="43137"/>
                    </a:srgbClr>
                  </a:outerShdw>
                </a:effectLst>
              </a:rPr>
              <a:t>.</a:t>
            </a:r>
          </a:p>
        </p:txBody>
      </p:sp>
      <p:sp>
        <p:nvSpPr>
          <p:cNvPr id="52" name="Rounded Rectangle 51"/>
          <p:cNvSpPr/>
          <p:nvPr/>
        </p:nvSpPr>
        <p:spPr>
          <a:xfrm rot="5400000">
            <a:off x="5868783" y="-1397990"/>
            <a:ext cx="451260" cy="11156161"/>
          </a:xfrm>
          <a:prstGeom prst="roundRect">
            <a:avLst>
              <a:gd name="adj" fmla="val 3062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defRPr/>
            </a:pPr>
            <a:endParaRPr lang="en-US" sz="2000" dirty="0">
              <a:solidFill>
                <a:srgbClr val="FFFFFF"/>
              </a:solidFill>
              <a:effectLst>
                <a:outerShdw blurRad="38100" dist="38100" dir="2700000" algn="tl">
                  <a:srgbClr val="000000">
                    <a:alpha val="43137"/>
                  </a:srgbClr>
                </a:outerShdw>
              </a:effectLst>
              <a:latin typeface="Calibri" pitchFamily="34" charset="0"/>
            </a:endParaRPr>
          </a:p>
        </p:txBody>
      </p:sp>
      <p:sp>
        <p:nvSpPr>
          <p:cNvPr id="53" name="TextBox 11277"/>
          <p:cNvSpPr txBox="1">
            <a:spLocks noChangeArrowheads="1"/>
          </p:cNvSpPr>
          <p:nvPr/>
        </p:nvSpPr>
        <p:spPr bwMode="white">
          <a:xfrm>
            <a:off x="740785" y="4038600"/>
            <a:ext cx="10992427" cy="273601"/>
          </a:xfrm>
          <a:prstGeom prst="rect">
            <a:avLst/>
          </a:prstGeom>
          <a:noFill/>
          <a:ln w="9525">
            <a:noFill/>
            <a:miter lim="800000"/>
            <a:headEnd/>
            <a:tailEnd/>
          </a:ln>
        </p:spPr>
        <p:txBody>
          <a:bodyPr wrap="square" lIns="0" tIns="0" rIns="0" bIns="0" anchor="ctr">
            <a:spAutoFit/>
          </a:bodyPr>
          <a:lstStyle/>
          <a:p>
            <a:pPr marL="177800" lvl="0" indent="-177800" defTabSz="914099" fontAlgn="base">
              <a:lnSpc>
                <a:spcPts val="2000"/>
              </a:lnSpc>
              <a:spcBef>
                <a:spcPct val="0"/>
              </a:spcBef>
              <a:spcAft>
                <a:spcPct val="0"/>
              </a:spcAft>
              <a:defRPr/>
            </a:pPr>
            <a:r>
              <a:rPr lang="en-US" sz="2400" b="1" dirty="0" err="1" smtClean="0">
                <a:solidFill>
                  <a:srgbClr val="FFFFFF"/>
                </a:solidFill>
                <a:effectLst>
                  <a:outerShdw blurRad="38100" dist="38100" dir="2700000" algn="tl">
                    <a:srgbClr val="000000">
                      <a:alpha val="43137"/>
                    </a:srgbClr>
                  </a:outerShdw>
                </a:effectLst>
                <a:latin typeface="Calibri" pitchFamily="34" charset="0"/>
              </a:rPr>
              <a:t>Detalles</a:t>
            </a:r>
            <a:r>
              <a:rPr lang="en-US" sz="2400" b="1" dirty="0" smtClean="0">
                <a:solidFill>
                  <a:srgbClr val="FFFFFF"/>
                </a:solidFill>
                <a:effectLst>
                  <a:outerShdw blurRad="38100" dist="38100" dir="2700000" algn="tl">
                    <a:srgbClr val="000000">
                      <a:alpha val="43137"/>
                    </a:srgbClr>
                  </a:outerShdw>
                </a:effectLst>
                <a:latin typeface="Calibri" pitchFamily="34" charset="0"/>
              </a:rPr>
              <a:t> </a:t>
            </a:r>
            <a:r>
              <a:rPr lang="en-US" sz="2400" b="1" dirty="0" err="1" smtClean="0">
                <a:solidFill>
                  <a:srgbClr val="FFFFFF"/>
                </a:solidFill>
                <a:effectLst>
                  <a:outerShdw blurRad="38100" dist="38100" dir="2700000" algn="tl">
                    <a:srgbClr val="000000">
                      <a:alpha val="43137"/>
                    </a:srgbClr>
                  </a:outerShdw>
                </a:effectLst>
                <a:latin typeface="Calibri" pitchFamily="34" charset="0"/>
              </a:rPr>
              <a:t>Técnicos</a:t>
            </a:r>
            <a:endParaRPr lang="en-US" sz="2400" b="1" dirty="0" smtClean="0">
              <a:solidFill>
                <a:srgbClr val="FFFFFF"/>
              </a:solidFill>
              <a:effectLst>
                <a:outerShdw blurRad="38100" dist="38100" dir="2700000" algn="tl">
                  <a:srgbClr val="000000">
                    <a:alpha val="43137"/>
                  </a:srgbClr>
                </a:outerShdw>
              </a:effectLst>
              <a:latin typeface="Calibri" pitchFamily="34" charset="0"/>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07868" y="230190"/>
            <a:ext cx="11173090" cy="1218795"/>
          </a:xfrm>
        </p:spPr>
        <p:txBody>
          <a:bodyPr>
            <a:normAutofit/>
          </a:bodyPr>
          <a:lstStyle/>
          <a:p>
            <a:r>
              <a:rPr smtClean="0"/>
              <a:t>BranchCache</a:t>
            </a:r>
            <a:endParaRPr lang="en-US" dirty="0"/>
          </a:p>
        </p:txBody>
      </p:sp>
      <p:grpSp>
        <p:nvGrpSpPr>
          <p:cNvPr id="3" name="Group 84"/>
          <p:cNvGrpSpPr/>
          <p:nvPr/>
        </p:nvGrpSpPr>
        <p:grpSpPr>
          <a:xfrm>
            <a:off x="472774" y="1030488"/>
            <a:ext cx="11210709" cy="2460978"/>
            <a:chOff x="762000" y="1981200"/>
            <a:chExt cx="7417516" cy="1752600"/>
          </a:xfrm>
        </p:grpSpPr>
        <p:pic>
          <p:nvPicPr>
            <p:cNvPr id="108" name="Picture 12" descr="E:\Artwork_Imagery\Shapes\fans - gradients\blue swoop 4.png"/>
            <p:cNvPicPr>
              <a:picLocks noChangeAspect="1" noChangeArrowheads="1"/>
            </p:cNvPicPr>
            <p:nvPr/>
          </p:nvPicPr>
          <p:blipFill>
            <a:blip r:embed="rId3">
              <a:lum bright="70000" contrast="-70000"/>
            </a:blip>
            <a:srcRect l="62531" t="20833" b="14583"/>
            <a:stretch>
              <a:fillRect/>
            </a:stretch>
          </p:blipFill>
          <p:spPr bwMode="auto">
            <a:xfrm flipH="1">
              <a:off x="6553200" y="2438400"/>
              <a:ext cx="1626316" cy="1143000"/>
            </a:xfrm>
            <a:prstGeom prst="rect">
              <a:avLst/>
            </a:prstGeom>
            <a:noFill/>
          </p:spPr>
        </p:pic>
        <p:grpSp>
          <p:nvGrpSpPr>
            <p:cNvPr id="4" name="Group 77"/>
            <p:cNvGrpSpPr/>
            <p:nvPr/>
          </p:nvGrpSpPr>
          <p:grpSpPr>
            <a:xfrm>
              <a:off x="762000" y="1981200"/>
              <a:ext cx="7315200" cy="1752600"/>
              <a:chOff x="0" y="762000"/>
              <a:chExt cx="8915400" cy="2971800"/>
            </a:xfrm>
          </p:grpSpPr>
          <p:sp>
            <p:nvSpPr>
              <p:cNvPr id="161" name="Rectangle 160"/>
              <p:cNvSpPr/>
              <p:nvPr/>
            </p:nvSpPr>
            <p:spPr>
              <a:xfrm>
                <a:off x="152400" y="1219200"/>
                <a:ext cx="8763000" cy="780489"/>
              </a:xfrm>
              <a:prstGeom prst="rect">
                <a:avLst/>
              </a:prstGeom>
            </p:spPr>
            <p:txBody>
              <a:bodyPr wrap="square">
                <a:spAutoFit/>
              </a:bodyPr>
              <a:lstStyle/>
              <a:p>
                <a:pPr>
                  <a:buFont typeface="Arial" pitchFamily="34" charset="0"/>
                  <a:buChar char="•"/>
                </a:pPr>
                <a:endParaRPr lang="en-US" dirty="0" smtClean="0"/>
              </a:p>
              <a:p>
                <a:pPr>
                  <a:buFont typeface="Arial" pitchFamily="34" charset="0"/>
                  <a:buChar char="•"/>
                </a:pPr>
                <a:endParaRPr lang="en-US" dirty="0" smtClean="0"/>
              </a:p>
            </p:txBody>
          </p:sp>
          <p:pic>
            <p:nvPicPr>
              <p:cNvPr id="109" name="Picture 108" descr="building store retail store small business white.png"/>
              <p:cNvPicPr>
                <a:picLocks noChangeAspect="1"/>
              </p:cNvPicPr>
              <p:nvPr/>
            </p:nvPicPr>
            <p:blipFill>
              <a:blip r:embed="rId4" cstate="screen"/>
              <a:stretch>
                <a:fillRect/>
              </a:stretch>
            </p:blipFill>
            <p:spPr>
              <a:xfrm>
                <a:off x="1600200" y="2514600"/>
                <a:ext cx="990600" cy="899320"/>
              </a:xfrm>
              <a:prstGeom prst="rect">
                <a:avLst/>
              </a:prstGeom>
            </p:spPr>
          </p:pic>
          <p:grpSp>
            <p:nvGrpSpPr>
              <p:cNvPr id="5" name="Group 115"/>
              <p:cNvGrpSpPr/>
              <p:nvPr/>
            </p:nvGrpSpPr>
            <p:grpSpPr>
              <a:xfrm>
                <a:off x="7162800" y="1905000"/>
                <a:ext cx="1710424" cy="550095"/>
                <a:chOff x="7162800" y="4343400"/>
                <a:chExt cx="1710424" cy="550095"/>
              </a:xfrm>
            </p:grpSpPr>
            <p:grpSp>
              <p:nvGrpSpPr>
                <p:cNvPr id="6" name="Group 74"/>
                <p:cNvGrpSpPr/>
                <p:nvPr/>
              </p:nvGrpSpPr>
              <p:grpSpPr>
                <a:xfrm>
                  <a:off x="7162800" y="4360095"/>
                  <a:ext cx="1710424" cy="533400"/>
                  <a:chOff x="7052576" y="2133600"/>
                  <a:chExt cx="1710424" cy="533400"/>
                </a:xfrm>
              </p:grpSpPr>
              <p:pic>
                <p:nvPicPr>
                  <p:cNvPr id="122" name="Picture 121" descr="j0431566.png"/>
                  <p:cNvPicPr>
                    <a:picLocks noChangeAspect="1"/>
                  </p:cNvPicPr>
                  <p:nvPr/>
                </p:nvPicPr>
                <p:blipFill>
                  <a:blip r:embed="rId5" cstate="screen"/>
                  <a:stretch>
                    <a:fillRect/>
                  </a:stretch>
                </p:blipFill>
                <p:spPr>
                  <a:xfrm flipH="1">
                    <a:off x="7395476" y="2133600"/>
                    <a:ext cx="338824" cy="335563"/>
                  </a:xfrm>
                  <a:prstGeom prst="rect">
                    <a:avLst/>
                  </a:prstGeom>
                </p:spPr>
              </p:pic>
              <p:pic>
                <p:nvPicPr>
                  <p:cNvPr id="123" name="Picture 122" descr="j0431566.png"/>
                  <p:cNvPicPr>
                    <a:picLocks noChangeAspect="1"/>
                  </p:cNvPicPr>
                  <p:nvPr/>
                </p:nvPicPr>
                <p:blipFill>
                  <a:blip r:embed="rId5" cstate="screen"/>
                  <a:stretch>
                    <a:fillRect/>
                  </a:stretch>
                </p:blipFill>
                <p:spPr>
                  <a:xfrm flipH="1">
                    <a:off x="8424176" y="2133600"/>
                    <a:ext cx="338824" cy="335563"/>
                  </a:xfrm>
                  <a:prstGeom prst="rect">
                    <a:avLst/>
                  </a:prstGeom>
                </p:spPr>
              </p:pic>
              <p:pic>
                <p:nvPicPr>
                  <p:cNvPr id="124" name="Picture 123" descr="j0431566.png"/>
                  <p:cNvPicPr>
                    <a:picLocks noChangeAspect="1"/>
                  </p:cNvPicPr>
                  <p:nvPr/>
                </p:nvPicPr>
                <p:blipFill>
                  <a:blip r:embed="rId5" cstate="screen"/>
                  <a:stretch>
                    <a:fillRect/>
                  </a:stretch>
                </p:blipFill>
                <p:spPr>
                  <a:xfrm flipH="1">
                    <a:off x="8081276" y="2133600"/>
                    <a:ext cx="338824" cy="335563"/>
                  </a:xfrm>
                  <a:prstGeom prst="rect">
                    <a:avLst/>
                  </a:prstGeom>
                </p:spPr>
              </p:pic>
              <p:pic>
                <p:nvPicPr>
                  <p:cNvPr id="125" name="Picture 124" descr="j0431566.png"/>
                  <p:cNvPicPr>
                    <a:picLocks noChangeAspect="1"/>
                  </p:cNvPicPr>
                  <p:nvPr/>
                </p:nvPicPr>
                <p:blipFill>
                  <a:blip r:embed="rId5" cstate="screen"/>
                  <a:stretch>
                    <a:fillRect/>
                  </a:stretch>
                </p:blipFill>
                <p:spPr>
                  <a:xfrm flipH="1">
                    <a:off x="7052576" y="2133600"/>
                    <a:ext cx="338824" cy="335563"/>
                  </a:xfrm>
                  <a:prstGeom prst="rect">
                    <a:avLst/>
                  </a:prstGeom>
                </p:spPr>
              </p:pic>
              <p:cxnSp>
                <p:nvCxnSpPr>
                  <p:cNvPr id="126" name="Straight Connector 125"/>
                  <p:cNvCxnSpPr/>
                  <p:nvPr/>
                </p:nvCxnSpPr>
                <p:spPr>
                  <a:xfrm>
                    <a:off x="7239000" y="2362200"/>
                    <a:ext cx="457200" cy="304800"/>
                  </a:xfrm>
                  <a:prstGeom prst="line">
                    <a:avLst/>
                  </a:prstGeom>
                  <a:ln>
                    <a:gradFill>
                      <a:gsLst>
                        <a:gs pos="0">
                          <a:schemeClr val="accent1">
                            <a:tint val="66000"/>
                            <a:satMod val="160000"/>
                          </a:schemeClr>
                        </a:gs>
                        <a:gs pos="50000">
                          <a:schemeClr val="accent1">
                            <a:tint val="44500"/>
                            <a:satMod val="160000"/>
                            <a:alpha val="25000"/>
                          </a:schemeClr>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rot="16200000" flipH="1">
                    <a:off x="7830344" y="2458244"/>
                    <a:ext cx="227806" cy="37306"/>
                  </a:xfrm>
                  <a:prstGeom prst="line">
                    <a:avLst/>
                  </a:prstGeom>
                  <a:ln>
                    <a:gradFill>
                      <a:gsLst>
                        <a:gs pos="0">
                          <a:schemeClr val="accent1">
                            <a:tint val="66000"/>
                            <a:satMod val="160000"/>
                          </a:schemeClr>
                        </a:gs>
                        <a:gs pos="50000">
                          <a:schemeClr val="accent1">
                            <a:tint val="44500"/>
                            <a:satMod val="160000"/>
                            <a:alpha val="25000"/>
                          </a:schemeClr>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rot="5400000">
                    <a:off x="8074566" y="2419364"/>
                    <a:ext cx="174070" cy="168802"/>
                  </a:xfrm>
                  <a:prstGeom prst="line">
                    <a:avLst/>
                  </a:prstGeom>
                  <a:ln>
                    <a:gradFill>
                      <a:gsLst>
                        <a:gs pos="0">
                          <a:schemeClr val="accent1">
                            <a:tint val="66000"/>
                            <a:satMod val="160000"/>
                          </a:schemeClr>
                        </a:gs>
                        <a:gs pos="50000">
                          <a:schemeClr val="accent1">
                            <a:tint val="44500"/>
                            <a:satMod val="160000"/>
                            <a:alpha val="25000"/>
                          </a:schemeClr>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rot="10800000" flipV="1">
                    <a:off x="8153400" y="2425398"/>
                    <a:ext cx="444198" cy="241602"/>
                  </a:xfrm>
                  <a:prstGeom prst="line">
                    <a:avLst/>
                  </a:prstGeom>
                  <a:ln>
                    <a:gradFill>
                      <a:gsLst>
                        <a:gs pos="0">
                          <a:schemeClr val="accent1">
                            <a:tint val="66000"/>
                            <a:satMod val="160000"/>
                          </a:schemeClr>
                        </a:gs>
                        <a:gs pos="50000">
                          <a:schemeClr val="accent1">
                            <a:tint val="44500"/>
                            <a:satMod val="160000"/>
                            <a:alpha val="25000"/>
                          </a:schemeClr>
                        </a:gs>
                      </a:gsLst>
                      <a:lin ang="5400000" scaled="0"/>
                    </a:gradFill>
                  </a:ln>
                </p:spPr>
                <p:style>
                  <a:lnRef idx="1">
                    <a:schemeClr val="accent1"/>
                  </a:lnRef>
                  <a:fillRef idx="0">
                    <a:schemeClr val="accent1"/>
                  </a:fillRef>
                  <a:effectRef idx="0">
                    <a:schemeClr val="accent1"/>
                  </a:effectRef>
                  <a:fontRef idx="minor">
                    <a:schemeClr val="tx1"/>
                  </a:fontRef>
                </p:style>
              </p:cxnSp>
            </p:grpSp>
            <p:pic>
              <p:nvPicPr>
                <p:cNvPr id="119" name="Picture 118" descr="j0431566.png"/>
                <p:cNvPicPr>
                  <a:picLocks noChangeAspect="1"/>
                </p:cNvPicPr>
                <p:nvPr/>
              </p:nvPicPr>
              <p:blipFill>
                <a:blip r:embed="rId5" cstate="screen"/>
                <a:stretch>
                  <a:fillRect/>
                </a:stretch>
              </p:blipFill>
              <p:spPr>
                <a:xfrm flipH="1">
                  <a:off x="7848600" y="4343400"/>
                  <a:ext cx="338824" cy="335563"/>
                </a:xfrm>
                <a:prstGeom prst="rect">
                  <a:avLst/>
                </a:prstGeom>
              </p:spPr>
            </p:pic>
            <p:cxnSp>
              <p:nvCxnSpPr>
                <p:cNvPr id="120" name="Straight Connector 119"/>
                <p:cNvCxnSpPr/>
                <p:nvPr/>
              </p:nvCxnSpPr>
              <p:spPr>
                <a:xfrm rot="16200000" flipH="1">
                  <a:off x="7658100" y="4626795"/>
                  <a:ext cx="228600" cy="152400"/>
                </a:xfrm>
                <a:prstGeom prst="line">
                  <a:avLst/>
                </a:prstGeom>
                <a:ln>
                  <a:gradFill>
                    <a:gsLst>
                      <a:gs pos="0">
                        <a:schemeClr val="accent1">
                          <a:tint val="66000"/>
                          <a:satMod val="160000"/>
                        </a:schemeClr>
                      </a:gs>
                      <a:gs pos="50000">
                        <a:schemeClr val="accent1">
                          <a:tint val="44500"/>
                          <a:satMod val="160000"/>
                          <a:alpha val="25000"/>
                        </a:schemeClr>
                      </a:gs>
                    </a:gsLst>
                    <a:lin ang="5400000" scaled="0"/>
                  </a:gradFill>
                </a:ln>
              </p:spPr>
              <p:style>
                <a:lnRef idx="1">
                  <a:schemeClr val="accent1"/>
                </a:lnRef>
                <a:fillRef idx="0">
                  <a:schemeClr val="accent1"/>
                </a:fillRef>
                <a:effectRef idx="0">
                  <a:schemeClr val="accent1"/>
                </a:effectRef>
                <a:fontRef idx="minor">
                  <a:schemeClr val="tx1"/>
                </a:fontRef>
              </p:style>
            </p:cxnSp>
          </p:grpSp>
          <p:grpSp>
            <p:nvGrpSpPr>
              <p:cNvPr id="7" name="Group 139"/>
              <p:cNvGrpSpPr/>
              <p:nvPr/>
            </p:nvGrpSpPr>
            <p:grpSpPr>
              <a:xfrm>
                <a:off x="7749292" y="2286001"/>
                <a:ext cx="527758" cy="685800"/>
                <a:chOff x="7749292" y="4724401"/>
                <a:chExt cx="527758" cy="685800"/>
              </a:xfrm>
            </p:grpSpPr>
            <p:pic>
              <p:nvPicPr>
                <p:cNvPr id="141" name="Picture 20" descr="Host Integration Server (HIS) sm"/>
                <p:cNvPicPr>
                  <a:picLocks noChangeAspect="1" noChangeArrowheads="1"/>
                </p:cNvPicPr>
                <p:nvPr/>
              </p:nvPicPr>
              <p:blipFill>
                <a:blip r:embed="rId6" cstate="screen"/>
                <a:srcRect/>
                <a:stretch>
                  <a:fillRect/>
                </a:stretch>
              </p:blipFill>
              <p:spPr bwMode="auto">
                <a:xfrm>
                  <a:off x="7824847" y="4724401"/>
                  <a:ext cx="452203" cy="578667"/>
                </a:xfrm>
                <a:prstGeom prst="rect">
                  <a:avLst/>
                </a:prstGeom>
                <a:noFill/>
                <a:ln w="9525">
                  <a:noFill/>
                  <a:miter lim="800000"/>
                  <a:headEnd/>
                  <a:tailEnd/>
                </a:ln>
              </p:spPr>
            </p:pic>
            <p:pic>
              <p:nvPicPr>
                <p:cNvPr id="143" name="Picture 7"/>
                <p:cNvPicPr>
                  <a:picLocks noChangeAspect="1" noChangeArrowheads="1"/>
                </p:cNvPicPr>
                <p:nvPr/>
              </p:nvPicPr>
              <p:blipFill>
                <a:blip r:embed="rId7"/>
                <a:srcRect/>
                <a:stretch>
                  <a:fillRect/>
                </a:stretch>
              </p:blipFill>
              <p:spPr bwMode="auto">
                <a:xfrm>
                  <a:off x="7982174" y="5105401"/>
                  <a:ext cx="180442" cy="153155"/>
                </a:xfrm>
                <a:prstGeom prst="rect">
                  <a:avLst/>
                </a:prstGeom>
                <a:noFill/>
                <a:ln w="9525">
                  <a:noFill/>
                  <a:miter lim="800000"/>
                  <a:headEnd/>
                  <a:tailEnd/>
                </a:ln>
                <a:effectLst/>
              </p:spPr>
            </p:pic>
            <p:pic>
              <p:nvPicPr>
                <p:cNvPr id="144" name="Picture 10"/>
                <p:cNvPicPr>
                  <a:picLocks noChangeAspect="1" noChangeArrowheads="1"/>
                </p:cNvPicPr>
                <p:nvPr/>
              </p:nvPicPr>
              <p:blipFill>
                <a:blip r:embed="rId8"/>
                <a:srcRect/>
                <a:stretch>
                  <a:fillRect/>
                </a:stretch>
              </p:blipFill>
              <p:spPr bwMode="auto">
                <a:xfrm>
                  <a:off x="7749292" y="5105401"/>
                  <a:ext cx="180442" cy="153155"/>
                </a:xfrm>
                <a:prstGeom prst="rect">
                  <a:avLst/>
                </a:prstGeom>
                <a:noFill/>
                <a:ln w="9525">
                  <a:noFill/>
                  <a:miter lim="800000"/>
                  <a:headEnd/>
                  <a:tailEnd/>
                </a:ln>
                <a:effectLst/>
              </p:spPr>
            </p:pic>
            <p:pic>
              <p:nvPicPr>
                <p:cNvPr id="145" name="Picture 8"/>
                <p:cNvPicPr>
                  <a:picLocks noChangeAspect="1" noChangeArrowheads="1"/>
                </p:cNvPicPr>
                <p:nvPr/>
              </p:nvPicPr>
              <p:blipFill>
                <a:blip r:embed="rId9"/>
                <a:srcRect/>
                <a:stretch>
                  <a:fillRect/>
                </a:stretch>
              </p:blipFill>
              <p:spPr bwMode="auto">
                <a:xfrm>
                  <a:off x="7905243" y="5241159"/>
                  <a:ext cx="174264" cy="169042"/>
                </a:xfrm>
                <a:prstGeom prst="rect">
                  <a:avLst/>
                </a:prstGeom>
                <a:noFill/>
                <a:ln w="9525">
                  <a:noFill/>
                  <a:miter lim="800000"/>
                  <a:headEnd/>
                  <a:tailEnd/>
                </a:ln>
                <a:effectLst/>
              </p:spPr>
            </p:pic>
          </p:grpSp>
          <p:pic>
            <p:nvPicPr>
              <p:cNvPr id="152" name="Picture 151" descr="building store retail store small business white.png"/>
              <p:cNvPicPr>
                <a:picLocks noChangeAspect="1"/>
              </p:cNvPicPr>
              <p:nvPr/>
            </p:nvPicPr>
            <p:blipFill>
              <a:blip r:embed="rId4" cstate="screen"/>
              <a:stretch>
                <a:fillRect/>
              </a:stretch>
            </p:blipFill>
            <p:spPr>
              <a:xfrm>
                <a:off x="6553200" y="2514600"/>
                <a:ext cx="990600" cy="899320"/>
              </a:xfrm>
              <a:prstGeom prst="rect">
                <a:avLst/>
              </a:prstGeom>
            </p:spPr>
          </p:pic>
          <p:grpSp>
            <p:nvGrpSpPr>
              <p:cNvPr id="8" name="Group 161"/>
              <p:cNvGrpSpPr/>
              <p:nvPr/>
            </p:nvGrpSpPr>
            <p:grpSpPr>
              <a:xfrm>
                <a:off x="2277222" y="762000"/>
                <a:ext cx="4613843" cy="2019300"/>
                <a:chOff x="2277222" y="3009900"/>
                <a:chExt cx="4613843" cy="2019300"/>
              </a:xfrm>
            </p:grpSpPr>
            <p:sp>
              <p:nvSpPr>
                <p:cNvPr id="163" name="Content Placeholder 3"/>
                <p:cNvSpPr txBox="1">
                  <a:spLocks/>
                </p:cNvSpPr>
                <p:nvPr/>
              </p:nvSpPr>
              <p:spPr>
                <a:xfrm>
                  <a:off x="3188370" y="4349604"/>
                  <a:ext cx="2819400" cy="468293"/>
                </a:xfrm>
                <a:prstGeom prst="rect">
                  <a:avLst/>
                </a:prstGeom>
              </p:spPr>
              <p:txBody>
                <a:bodyPr vert="horz" wrap="square" lIns="0" tIns="0" rIns="0" bIns="0" rtlCol="0">
                  <a:spAutoFit/>
                </a:bodyPr>
                <a:lstStyle/>
                <a:p>
                  <a:pPr marL="347914" marR="0" lvl="0" indent="-347914" algn="ctr" defTabSz="914363" rtl="0" eaLnBrk="1" fontAlgn="auto" latinLnBrk="0" hangingPunct="1">
                    <a:lnSpc>
                      <a:spcPct val="90000"/>
                    </a:lnSpc>
                    <a:spcBef>
                      <a:spcPct val="20000"/>
                    </a:spcBef>
                    <a:spcAft>
                      <a:spcPts val="0"/>
                    </a:spcAft>
                    <a:buClrTx/>
                    <a:buSzTx/>
                    <a:buFontTx/>
                    <a:buNone/>
                    <a:tabLst/>
                    <a:defRPr/>
                  </a:pPr>
                  <a:r>
                    <a:rPr kumimoji="0" lang="en-US" sz="2800" b="0" i="0" u="none" strike="noStrike" kern="1200" cap="none" spc="0" normalizeH="0" baseline="0" noProof="0" dirty="0" err="1" smtClean="0">
                      <a:ln>
                        <a:noFill/>
                      </a:ln>
                      <a:effectLst/>
                      <a:uLnTx/>
                      <a:uFillTx/>
                      <a:latin typeface="+mn-lt"/>
                      <a:ea typeface="+mn-ea"/>
                      <a:cs typeface="+mn-cs"/>
                    </a:rPr>
                    <a:t>Empresa</a:t>
                  </a:r>
                  <a:endParaRPr kumimoji="0" lang="en-US" sz="2800" b="0" i="0" u="none" strike="noStrike" kern="1200" cap="none" spc="0" normalizeH="0" baseline="0" noProof="0" dirty="0">
                    <a:ln>
                      <a:noFill/>
                    </a:ln>
                    <a:effectLst/>
                    <a:uLnTx/>
                    <a:uFillTx/>
                    <a:latin typeface="+mn-lt"/>
                    <a:ea typeface="+mn-ea"/>
                    <a:cs typeface="+mn-cs"/>
                  </a:endParaRPr>
                </a:p>
              </p:txBody>
            </p:sp>
            <p:grpSp>
              <p:nvGrpSpPr>
                <p:cNvPr id="9" name="Group 64"/>
                <p:cNvGrpSpPr/>
                <p:nvPr/>
              </p:nvGrpSpPr>
              <p:grpSpPr>
                <a:xfrm>
                  <a:off x="4129261" y="3009900"/>
                  <a:ext cx="838200" cy="1332336"/>
                  <a:chOff x="4114800" y="2628900"/>
                  <a:chExt cx="838200" cy="1332336"/>
                </a:xfrm>
              </p:grpSpPr>
              <p:pic>
                <p:nvPicPr>
                  <p:cNvPr id="179" name="Picture 178" descr="highrise, office building skyscraper enterprise sand.png"/>
                  <p:cNvPicPr>
                    <a:picLocks noChangeAspect="1"/>
                  </p:cNvPicPr>
                  <p:nvPr/>
                </p:nvPicPr>
                <p:blipFill>
                  <a:blip r:embed="rId10" cstate="print"/>
                  <a:stretch>
                    <a:fillRect/>
                  </a:stretch>
                </p:blipFill>
                <p:spPr>
                  <a:xfrm>
                    <a:off x="4114800" y="2628900"/>
                    <a:ext cx="838200" cy="1257300"/>
                  </a:xfrm>
                  <a:prstGeom prst="rect">
                    <a:avLst/>
                  </a:prstGeom>
                </p:spPr>
              </p:pic>
              <p:pic>
                <p:nvPicPr>
                  <p:cNvPr id="180" name="Picture 20" descr="Host Integration Server (HIS) sm"/>
                  <p:cNvPicPr>
                    <a:picLocks noChangeAspect="1" noChangeArrowheads="1"/>
                  </p:cNvPicPr>
                  <p:nvPr/>
                </p:nvPicPr>
                <p:blipFill>
                  <a:blip r:embed="rId11" cstate="screen"/>
                  <a:srcRect/>
                  <a:stretch>
                    <a:fillRect/>
                  </a:stretch>
                </p:blipFill>
                <p:spPr bwMode="auto">
                  <a:xfrm>
                    <a:off x="4215535" y="3352800"/>
                    <a:ext cx="380972" cy="574375"/>
                  </a:xfrm>
                  <a:prstGeom prst="rect">
                    <a:avLst/>
                  </a:prstGeom>
                  <a:noFill/>
                  <a:ln w="9525">
                    <a:noFill/>
                    <a:miter lim="800000"/>
                    <a:headEnd/>
                    <a:tailEnd/>
                  </a:ln>
                </p:spPr>
              </p:pic>
              <p:pic>
                <p:nvPicPr>
                  <p:cNvPr id="181" name="Picture 20" descr="Host Integration Server (HIS) sm"/>
                  <p:cNvPicPr>
                    <a:picLocks noChangeAspect="1" noChangeArrowheads="1"/>
                  </p:cNvPicPr>
                  <p:nvPr/>
                </p:nvPicPr>
                <p:blipFill>
                  <a:blip r:embed="rId11" cstate="screen"/>
                  <a:srcRect/>
                  <a:stretch>
                    <a:fillRect/>
                  </a:stretch>
                </p:blipFill>
                <p:spPr bwMode="auto">
                  <a:xfrm>
                    <a:off x="4495800" y="3386861"/>
                    <a:ext cx="380972" cy="574375"/>
                  </a:xfrm>
                  <a:prstGeom prst="rect">
                    <a:avLst/>
                  </a:prstGeom>
                  <a:noFill/>
                  <a:ln w="9525">
                    <a:noFill/>
                    <a:miter lim="800000"/>
                    <a:headEnd/>
                    <a:tailEnd/>
                  </a:ln>
                </p:spPr>
              </p:pic>
            </p:grpSp>
            <p:pic>
              <p:nvPicPr>
                <p:cNvPr id="166" name="Picture 3" descr="C:\Users\aheaton\Desktop\New Folder (4)\double headed arrow 5b.png"/>
                <p:cNvPicPr>
                  <a:picLocks noChangeAspect="1" noChangeArrowheads="1"/>
                </p:cNvPicPr>
                <p:nvPr/>
              </p:nvPicPr>
              <p:blipFill>
                <a:blip r:embed="rId12" cstate="print"/>
                <a:srcRect/>
                <a:stretch>
                  <a:fillRect/>
                </a:stretch>
              </p:blipFill>
              <p:spPr bwMode="auto">
                <a:xfrm rot="9188808">
                  <a:off x="2277222" y="4163775"/>
                  <a:ext cx="2488666" cy="500062"/>
                </a:xfrm>
                <a:prstGeom prst="rect">
                  <a:avLst/>
                </a:prstGeom>
                <a:noFill/>
              </p:spPr>
            </p:pic>
            <p:pic>
              <p:nvPicPr>
                <p:cNvPr id="167" name="Picture 3" descr="C:\Users\aheaton\Desktop\New Folder (4)\double headed arrow 5b.png"/>
                <p:cNvPicPr>
                  <a:picLocks noChangeAspect="1" noChangeArrowheads="1"/>
                </p:cNvPicPr>
                <p:nvPr/>
              </p:nvPicPr>
              <p:blipFill>
                <a:blip r:embed="rId13" cstate="print"/>
                <a:srcRect/>
                <a:stretch>
                  <a:fillRect/>
                </a:stretch>
              </p:blipFill>
              <p:spPr bwMode="auto">
                <a:xfrm rot="12608733">
                  <a:off x="4301960" y="4263573"/>
                  <a:ext cx="2589105" cy="500062"/>
                </a:xfrm>
                <a:prstGeom prst="rect">
                  <a:avLst/>
                </a:prstGeom>
                <a:noFill/>
              </p:spPr>
            </p:pic>
            <p:pic>
              <p:nvPicPr>
                <p:cNvPr id="168" name="Picture 13" descr="E:\Artwork_Imagery\Icons - Illustrations\documents folders Pages\data page.png"/>
                <p:cNvPicPr>
                  <a:picLocks noChangeAspect="1" noChangeArrowheads="1"/>
                </p:cNvPicPr>
                <p:nvPr/>
              </p:nvPicPr>
              <p:blipFill>
                <a:blip r:embed="rId14" cstate="print"/>
                <a:srcRect/>
                <a:stretch>
                  <a:fillRect/>
                </a:stretch>
              </p:blipFill>
              <p:spPr bwMode="auto">
                <a:xfrm>
                  <a:off x="6186661" y="4739640"/>
                  <a:ext cx="114196" cy="137160"/>
                </a:xfrm>
                <a:prstGeom prst="rect">
                  <a:avLst/>
                </a:prstGeom>
                <a:noFill/>
              </p:spPr>
            </p:pic>
            <p:pic>
              <p:nvPicPr>
                <p:cNvPr id="169" name="Picture 7"/>
                <p:cNvPicPr>
                  <a:picLocks noChangeAspect="1" noChangeArrowheads="1"/>
                </p:cNvPicPr>
                <p:nvPr/>
              </p:nvPicPr>
              <p:blipFill>
                <a:blip r:embed="rId7"/>
                <a:srcRect/>
                <a:stretch>
                  <a:fillRect/>
                </a:stretch>
              </p:blipFill>
              <p:spPr bwMode="auto">
                <a:xfrm>
                  <a:off x="6415261" y="4876800"/>
                  <a:ext cx="152400" cy="152400"/>
                </a:xfrm>
                <a:prstGeom prst="rect">
                  <a:avLst/>
                </a:prstGeom>
                <a:noFill/>
                <a:ln w="9525">
                  <a:noFill/>
                  <a:miter lim="800000"/>
                  <a:headEnd/>
                  <a:tailEnd/>
                </a:ln>
                <a:effectLst/>
              </p:spPr>
            </p:pic>
            <p:pic>
              <p:nvPicPr>
                <p:cNvPr id="170" name="Picture 8"/>
                <p:cNvPicPr>
                  <a:picLocks noChangeAspect="1" noChangeArrowheads="1"/>
                </p:cNvPicPr>
                <p:nvPr/>
              </p:nvPicPr>
              <p:blipFill>
                <a:blip r:embed="rId9"/>
                <a:srcRect/>
                <a:stretch>
                  <a:fillRect/>
                </a:stretch>
              </p:blipFill>
              <p:spPr bwMode="auto">
                <a:xfrm>
                  <a:off x="5881861" y="4572000"/>
                  <a:ext cx="133350" cy="152400"/>
                </a:xfrm>
                <a:prstGeom prst="rect">
                  <a:avLst/>
                </a:prstGeom>
                <a:noFill/>
                <a:ln w="9525">
                  <a:noFill/>
                  <a:miter lim="800000"/>
                  <a:headEnd/>
                  <a:tailEnd/>
                </a:ln>
                <a:effectLst/>
              </p:spPr>
            </p:pic>
            <p:pic>
              <p:nvPicPr>
                <p:cNvPr id="171" name="Picture 10"/>
                <p:cNvPicPr>
                  <a:picLocks noChangeAspect="1" noChangeArrowheads="1"/>
                </p:cNvPicPr>
                <p:nvPr/>
              </p:nvPicPr>
              <p:blipFill>
                <a:blip r:embed="rId8"/>
                <a:srcRect/>
                <a:stretch>
                  <a:fillRect/>
                </a:stretch>
              </p:blipFill>
              <p:spPr bwMode="auto">
                <a:xfrm>
                  <a:off x="5577061" y="4419600"/>
                  <a:ext cx="152400" cy="152400"/>
                </a:xfrm>
                <a:prstGeom prst="rect">
                  <a:avLst/>
                </a:prstGeom>
                <a:noFill/>
                <a:ln w="9525">
                  <a:noFill/>
                  <a:miter lim="800000"/>
                  <a:headEnd/>
                  <a:tailEnd/>
                </a:ln>
                <a:effectLst/>
              </p:spPr>
            </p:pic>
            <p:pic>
              <p:nvPicPr>
                <p:cNvPr id="172" name="Picture 13" descr="E:\Artwork_Imagery\Icons - Illustrations\documents folders Pages\data page.png"/>
                <p:cNvPicPr>
                  <a:picLocks noChangeAspect="1" noChangeArrowheads="1"/>
                </p:cNvPicPr>
                <p:nvPr/>
              </p:nvPicPr>
              <p:blipFill>
                <a:blip r:embed="rId14" cstate="print"/>
                <a:srcRect/>
                <a:stretch>
                  <a:fillRect/>
                </a:stretch>
              </p:blipFill>
              <p:spPr bwMode="auto">
                <a:xfrm>
                  <a:off x="2757661" y="4648200"/>
                  <a:ext cx="114196" cy="137160"/>
                </a:xfrm>
                <a:prstGeom prst="rect">
                  <a:avLst/>
                </a:prstGeom>
                <a:noFill/>
              </p:spPr>
            </p:pic>
            <p:pic>
              <p:nvPicPr>
                <p:cNvPr id="173" name="Picture 7"/>
                <p:cNvPicPr>
                  <a:picLocks noChangeAspect="1" noChangeArrowheads="1"/>
                </p:cNvPicPr>
                <p:nvPr/>
              </p:nvPicPr>
              <p:blipFill>
                <a:blip r:embed="rId7"/>
                <a:srcRect/>
                <a:stretch>
                  <a:fillRect/>
                </a:stretch>
              </p:blipFill>
              <p:spPr bwMode="auto">
                <a:xfrm>
                  <a:off x="2986261" y="4495800"/>
                  <a:ext cx="152400" cy="152400"/>
                </a:xfrm>
                <a:prstGeom prst="rect">
                  <a:avLst/>
                </a:prstGeom>
                <a:noFill/>
                <a:ln w="9525">
                  <a:noFill/>
                  <a:miter lim="800000"/>
                  <a:headEnd/>
                  <a:tailEnd/>
                </a:ln>
                <a:effectLst/>
              </p:spPr>
            </p:pic>
            <p:pic>
              <p:nvPicPr>
                <p:cNvPr id="175" name="Picture 8"/>
                <p:cNvPicPr>
                  <a:picLocks noChangeAspect="1" noChangeArrowheads="1"/>
                </p:cNvPicPr>
                <p:nvPr/>
              </p:nvPicPr>
              <p:blipFill>
                <a:blip r:embed="rId9"/>
                <a:srcRect/>
                <a:stretch>
                  <a:fillRect/>
                </a:stretch>
              </p:blipFill>
              <p:spPr bwMode="auto">
                <a:xfrm>
                  <a:off x="3310111" y="4343400"/>
                  <a:ext cx="133350" cy="152400"/>
                </a:xfrm>
                <a:prstGeom prst="rect">
                  <a:avLst/>
                </a:prstGeom>
                <a:noFill/>
                <a:ln w="9525">
                  <a:noFill/>
                  <a:miter lim="800000"/>
                  <a:headEnd/>
                  <a:tailEnd/>
                </a:ln>
                <a:effectLst/>
              </p:spPr>
            </p:pic>
            <p:pic>
              <p:nvPicPr>
                <p:cNvPr id="177" name="Picture 10"/>
                <p:cNvPicPr>
                  <a:picLocks noChangeAspect="1" noChangeArrowheads="1"/>
                </p:cNvPicPr>
                <p:nvPr/>
              </p:nvPicPr>
              <p:blipFill>
                <a:blip r:embed="rId8"/>
                <a:srcRect/>
                <a:stretch>
                  <a:fillRect/>
                </a:stretch>
              </p:blipFill>
              <p:spPr bwMode="auto">
                <a:xfrm>
                  <a:off x="3595861" y="4191000"/>
                  <a:ext cx="152400" cy="152400"/>
                </a:xfrm>
                <a:prstGeom prst="rect">
                  <a:avLst/>
                </a:prstGeom>
                <a:noFill/>
                <a:ln w="9525">
                  <a:noFill/>
                  <a:miter lim="800000"/>
                  <a:headEnd/>
                  <a:tailEnd/>
                </a:ln>
                <a:effectLst/>
              </p:spPr>
            </p:pic>
          </p:grpSp>
          <p:pic>
            <p:nvPicPr>
              <p:cNvPr id="185" name="Picture 12" descr="E:\Artwork_Imagery\Shapes\fans - gradients\blue swoop 4.png"/>
              <p:cNvPicPr>
                <a:picLocks noChangeAspect="1" noChangeArrowheads="1"/>
              </p:cNvPicPr>
              <p:nvPr/>
            </p:nvPicPr>
            <p:blipFill>
              <a:blip r:embed="rId3">
                <a:lum bright="70000" contrast="-70000"/>
              </a:blip>
              <a:srcRect l="62531" t="20833" b="14583"/>
              <a:stretch>
                <a:fillRect/>
              </a:stretch>
            </p:blipFill>
            <p:spPr bwMode="auto">
              <a:xfrm>
                <a:off x="0" y="1600200"/>
                <a:ext cx="2031283" cy="2133600"/>
              </a:xfrm>
              <a:prstGeom prst="rect">
                <a:avLst/>
              </a:prstGeom>
              <a:noFill/>
            </p:spPr>
          </p:pic>
          <p:pic>
            <p:nvPicPr>
              <p:cNvPr id="186" name="Picture 9"/>
              <p:cNvPicPr>
                <a:picLocks noChangeAspect="1" noChangeArrowheads="1"/>
              </p:cNvPicPr>
              <p:nvPr/>
            </p:nvPicPr>
            <p:blipFill>
              <a:blip r:embed="rId15"/>
              <a:srcRect/>
              <a:stretch>
                <a:fillRect/>
              </a:stretch>
            </p:blipFill>
            <p:spPr bwMode="auto">
              <a:xfrm>
                <a:off x="2514600" y="2552700"/>
                <a:ext cx="123825" cy="104775"/>
              </a:xfrm>
              <a:prstGeom prst="rect">
                <a:avLst/>
              </a:prstGeom>
              <a:noFill/>
              <a:ln w="9525">
                <a:noFill/>
                <a:miter lim="800000"/>
                <a:headEnd/>
                <a:tailEnd/>
              </a:ln>
              <a:effectLst/>
            </p:spPr>
          </p:pic>
          <p:pic>
            <p:nvPicPr>
              <p:cNvPr id="187" name="Picture 9"/>
              <p:cNvPicPr>
                <a:picLocks noChangeAspect="1" noChangeArrowheads="1"/>
              </p:cNvPicPr>
              <p:nvPr/>
            </p:nvPicPr>
            <p:blipFill>
              <a:blip r:embed="rId15"/>
              <a:srcRect/>
              <a:stretch>
                <a:fillRect/>
              </a:stretch>
            </p:blipFill>
            <p:spPr bwMode="auto">
              <a:xfrm>
                <a:off x="5181600" y="1943100"/>
                <a:ext cx="123825" cy="104775"/>
              </a:xfrm>
              <a:prstGeom prst="rect">
                <a:avLst/>
              </a:prstGeom>
              <a:noFill/>
              <a:ln w="9525">
                <a:noFill/>
                <a:miter lim="800000"/>
                <a:headEnd/>
                <a:tailEnd/>
              </a:ln>
              <a:effectLst/>
            </p:spPr>
          </p:pic>
          <p:grpSp>
            <p:nvGrpSpPr>
              <p:cNvPr id="10" name="Group 187"/>
              <p:cNvGrpSpPr/>
              <p:nvPr/>
            </p:nvGrpSpPr>
            <p:grpSpPr>
              <a:xfrm>
                <a:off x="381000" y="1607537"/>
                <a:ext cx="1447800" cy="1630963"/>
                <a:chOff x="381000" y="3855437"/>
                <a:chExt cx="1447800" cy="1630963"/>
              </a:xfrm>
            </p:grpSpPr>
            <p:pic>
              <p:nvPicPr>
                <p:cNvPr id="189" name="Picture 188" descr="j0431566.png"/>
                <p:cNvPicPr>
                  <a:picLocks noChangeAspect="1"/>
                </p:cNvPicPr>
                <p:nvPr/>
              </p:nvPicPr>
              <p:blipFill>
                <a:blip r:embed="rId5" cstate="screen"/>
                <a:stretch>
                  <a:fillRect/>
                </a:stretch>
              </p:blipFill>
              <p:spPr>
                <a:xfrm flipH="1">
                  <a:off x="914400" y="3855437"/>
                  <a:ext cx="338824" cy="335563"/>
                </a:xfrm>
                <a:prstGeom prst="rect">
                  <a:avLst/>
                </a:prstGeom>
              </p:spPr>
            </p:pic>
            <p:pic>
              <p:nvPicPr>
                <p:cNvPr id="190" name="Picture 189" descr="j0431566.png"/>
                <p:cNvPicPr>
                  <a:picLocks noChangeAspect="1"/>
                </p:cNvPicPr>
                <p:nvPr/>
              </p:nvPicPr>
              <p:blipFill>
                <a:blip r:embed="rId5" cstate="screen"/>
                <a:stretch>
                  <a:fillRect/>
                </a:stretch>
              </p:blipFill>
              <p:spPr>
                <a:xfrm flipH="1">
                  <a:off x="1032776" y="5150837"/>
                  <a:ext cx="338824" cy="335563"/>
                </a:xfrm>
                <a:prstGeom prst="rect">
                  <a:avLst/>
                </a:prstGeom>
              </p:spPr>
            </p:pic>
            <p:pic>
              <p:nvPicPr>
                <p:cNvPr id="191" name="Picture 190" descr="j0431566.png"/>
                <p:cNvPicPr>
                  <a:picLocks noChangeAspect="1"/>
                </p:cNvPicPr>
                <p:nvPr/>
              </p:nvPicPr>
              <p:blipFill>
                <a:blip r:embed="rId5" cstate="screen"/>
                <a:stretch>
                  <a:fillRect/>
                </a:stretch>
              </p:blipFill>
              <p:spPr>
                <a:xfrm flipH="1">
                  <a:off x="1447800" y="4846037"/>
                  <a:ext cx="338824" cy="335563"/>
                </a:xfrm>
                <a:prstGeom prst="rect">
                  <a:avLst/>
                </a:prstGeom>
              </p:spPr>
            </p:pic>
            <p:pic>
              <p:nvPicPr>
                <p:cNvPr id="192" name="Picture 191" descr="j0431566.png"/>
                <p:cNvPicPr>
                  <a:picLocks noChangeAspect="1"/>
                </p:cNvPicPr>
                <p:nvPr/>
              </p:nvPicPr>
              <p:blipFill>
                <a:blip r:embed="rId5" cstate="screen"/>
                <a:stretch>
                  <a:fillRect/>
                </a:stretch>
              </p:blipFill>
              <p:spPr>
                <a:xfrm flipH="1">
                  <a:off x="381000" y="4846037"/>
                  <a:ext cx="338824" cy="335563"/>
                </a:xfrm>
                <a:prstGeom prst="rect">
                  <a:avLst/>
                </a:prstGeom>
              </p:spPr>
            </p:pic>
            <p:pic>
              <p:nvPicPr>
                <p:cNvPr id="193" name="Picture 192" descr="j0431566.png"/>
                <p:cNvPicPr>
                  <a:picLocks noChangeAspect="1"/>
                </p:cNvPicPr>
                <p:nvPr/>
              </p:nvPicPr>
              <p:blipFill>
                <a:blip r:embed="rId5" cstate="screen"/>
                <a:stretch>
                  <a:fillRect/>
                </a:stretch>
              </p:blipFill>
              <p:spPr>
                <a:xfrm flipH="1">
                  <a:off x="381000" y="4236437"/>
                  <a:ext cx="338824" cy="335563"/>
                </a:xfrm>
                <a:prstGeom prst="rect">
                  <a:avLst/>
                </a:prstGeom>
              </p:spPr>
            </p:pic>
            <p:cxnSp>
              <p:nvCxnSpPr>
                <p:cNvPr id="194" name="Straight Connector 193"/>
                <p:cNvCxnSpPr>
                  <a:endCxn id="192" idx="0"/>
                </p:cNvCxnSpPr>
                <p:nvPr/>
              </p:nvCxnSpPr>
              <p:spPr>
                <a:xfrm rot="16200000" flipH="1">
                  <a:off x="313306" y="4608931"/>
                  <a:ext cx="457200" cy="17012"/>
                </a:xfrm>
                <a:prstGeom prst="line">
                  <a:avLst/>
                </a:prstGeom>
                <a:ln>
                  <a:gradFill>
                    <a:gsLst>
                      <a:gs pos="0">
                        <a:schemeClr val="accent1">
                          <a:tint val="66000"/>
                          <a:satMod val="160000"/>
                        </a:schemeClr>
                      </a:gs>
                      <a:gs pos="50000">
                        <a:schemeClr val="accent1">
                          <a:tint val="44500"/>
                          <a:satMod val="160000"/>
                          <a:alpha val="25000"/>
                        </a:schemeClr>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rot="10800000" flipV="1">
                  <a:off x="609600" y="4007837"/>
                  <a:ext cx="457200" cy="381000"/>
                </a:xfrm>
                <a:prstGeom prst="line">
                  <a:avLst/>
                </a:prstGeom>
                <a:ln>
                  <a:gradFill>
                    <a:gsLst>
                      <a:gs pos="0">
                        <a:schemeClr val="accent1">
                          <a:tint val="66000"/>
                          <a:satMod val="160000"/>
                        </a:schemeClr>
                      </a:gs>
                      <a:gs pos="50000">
                        <a:schemeClr val="accent1">
                          <a:tint val="44500"/>
                          <a:satMod val="160000"/>
                          <a:alpha val="25000"/>
                        </a:schemeClr>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rot="10800000" flipV="1">
                  <a:off x="1219200" y="5074637"/>
                  <a:ext cx="457200" cy="152400"/>
                </a:xfrm>
                <a:prstGeom prst="line">
                  <a:avLst/>
                </a:prstGeom>
                <a:ln>
                  <a:gradFill>
                    <a:gsLst>
                      <a:gs pos="0">
                        <a:schemeClr val="accent1">
                          <a:tint val="66000"/>
                          <a:satMod val="160000"/>
                        </a:schemeClr>
                      </a:gs>
                      <a:gs pos="50000">
                        <a:schemeClr val="accent1">
                          <a:tint val="44500"/>
                          <a:satMod val="160000"/>
                          <a:alpha val="25000"/>
                        </a:schemeClr>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a:off x="1066800" y="4007837"/>
                  <a:ext cx="609600" cy="381000"/>
                </a:xfrm>
                <a:prstGeom prst="line">
                  <a:avLst/>
                </a:prstGeom>
                <a:ln>
                  <a:gradFill>
                    <a:gsLst>
                      <a:gs pos="0">
                        <a:schemeClr val="accent1">
                          <a:tint val="66000"/>
                          <a:satMod val="160000"/>
                        </a:schemeClr>
                      </a:gs>
                      <a:gs pos="50000">
                        <a:schemeClr val="accent1">
                          <a:tint val="44500"/>
                          <a:satMod val="160000"/>
                          <a:alpha val="25000"/>
                        </a:schemeClr>
                      </a:gs>
                    </a:gsLst>
                    <a:lin ang="5400000" scaled="0"/>
                  </a:gradFill>
                </a:ln>
              </p:spPr>
              <p:style>
                <a:lnRef idx="1">
                  <a:schemeClr val="accent1"/>
                </a:lnRef>
                <a:fillRef idx="0">
                  <a:schemeClr val="accent1"/>
                </a:fillRef>
                <a:effectRef idx="0">
                  <a:schemeClr val="accent1"/>
                </a:effectRef>
                <a:fontRef idx="minor">
                  <a:schemeClr val="tx1"/>
                </a:fontRef>
              </p:style>
            </p:cxnSp>
            <p:pic>
              <p:nvPicPr>
                <p:cNvPr id="198" name="Picture 8"/>
                <p:cNvPicPr>
                  <a:picLocks noChangeAspect="1" noChangeArrowheads="1"/>
                </p:cNvPicPr>
                <p:nvPr/>
              </p:nvPicPr>
              <p:blipFill>
                <a:blip r:embed="rId9"/>
                <a:srcRect/>
                <a:stretch>
                  <a:fillRect/>
                </a:stretch>
              </p:blipFill>
              <p:spPr bwMode="auto">
                <a:xfrm>
                  <a:off x="1085850" y="4007837"/>
                  <a:ext cx="133350" cy="152400"/>
                </a:xfrm>
                <a:prstGeom prst="rect">
                  <a:avLst/>
                </a:prstGeom>
                <a:noFill/>
                <a:ln w="9525">
                  <a:noFill/>
                  <a:miter lim="800000"/>
                  <a:headEnd/>
                  <a:tailEnd/>
                </a:ln>
                <a:effectLst/>
              </p:spPr>
            </p:pic>
            <p:pic>
              <p:nvPicPr>
                <p:cNvPr id="199" name="Picture 198" descr="j0431566.png"/>
                <p:cNvPicPr>
                  <a:picLocks noChangeAspect="1"/>
                </p:cNvPicPr>
                <p:nvPr/>
              </p:nvPicPr>
              <p:blipFill>
                <a:blip r:embed="rId5" cstate="screen"/>
                <a:stretch>
                  <a:fillRect/>
                </a:stretch>
              </p:blipFill>
              <p:spPr>
                <a:xfrm flipH="1">
                  <a:off x="1489976" y="4236437"/>
                  <a:ext cx="338824" cy="335563"/>
                </a:xfrm>
                <a:prstGeom prst="rect">
                  <a:avLst/>
                </a:prstGeom>
              </p:spPr>
            </p:pic>
            <p:cxnSp>
              <p:nvCxnSpPr>
                <p:cNvPr id="200" name="Straight Connector 199"/>
                <p:cNvCxnSpPr/>
                <p:nvPr/>
              </p:nvCxnSpPr>
              <p:spPr>
                <a:xfrm rot="10800000">
                  <a:off x="609600" y="4998437"/>
                  <a:ext cx="533400" cy="228600"/>
                </a:xfrm>
                <a:prstGeom prst="line">
                  <a:avLst/>
                </a:prstGeom>
                <a:ln>
                  <a:gradFill>
                    <a:gsLst>
                      <a:gs pos="0">
                        <a:schemeClr val="accent1">
                          <a:tint val="66000"/>
                          <a:satMod val="160000"/>
                        </a:schemeClr>
                      </a:gs>
                      <a:gs pos="50000">
                        <a:schemeClr val="accent1">
                          <a:tint val="44500"/>
                          <a:satMod val="160000"/>
                          <a:alpha val="25000"/>
                        </a:schemeClr>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rot="16200000" flipH="1">
                  <a:off x="495300" y="4579337"/>
                  <a:ext cx="1295400" cy="152400"/>
                </a:xfrm>
                <a:prstGeom prst="line">
                  <a:avLst/>
                </a:prstGeom>
                <a:ln>
                  <a:gradFill>
                    <a:gsLst>
                      <a:gs pos="0">
                        <a:schemeClr val="accent1">
                          <a:tint val="66000"/>
                          <a:satMod val="160000"/>
                        </a:schemeClr>
                      </a:gs>
                      <a:gs pos="50000">
                        <a:schemeClr val="accent1">
                          <a:tint val="44500"/>
                          <a:satMod val="160000"/>
                          <a:alpha val="25000"/>
                        </a:schemeClr>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rot="16200000" flipH="1">
                  <a:off x="876300" y="4198337"/>
                  <a:ext cx="990600" cy="609600"/>
                </a:xfrm>
                <a:prstGeom prst="line">
                  <a:avLst/>
                </a:prstGeom>
                <a:ln>
                  <a:gradFill>
                    <a:gsLst>
                      <a:gs pos="0">
                        <a:schemeClr val="accent1">
                          <a:tint val="66000"/>
                          <a:satMod val="160000"/>
                        </a:schemeClr>
                      </a:gs>
                      <a:gs pos="50000">
                        <a:schemeClr val="accent1">
                          <a:tint val="44500"/>
                          <a:satMod val="160000"/>
                          <a:alpha val="25000"/>
                        </a:schemeClr>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a:xfrm rot="5400000">
                  <a:off x="304800" y="4236437"/>
                  <a:ext cx="990600" cy="533400"/>
                </a:xfrm>
                <a:prstGeom prst="line">
                  <a:avLst/>
                </a:prstGeom>
                <a:ln>
                  <a:gradFill>
                    <a:gsLst>
                      <a:gs pos="0">
                        <a:schemeClr val="accent1">
                          <a:tint val="66000"/>
                          <a:satMod val="160000"/>
                        </a:schemeClr>
                      </a:gs>
                      <a:gs pos="50000">
                        <a:schemeClr val="accent1">
                          <a:tint val="44500"/>
                          <a:satMod val="160000"/>
                          <a:alpha val="25000"/>
                        </a:schemeClr>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a:off x="533400" y="4998437"/>
                  <a:ext cx="1143000" cy="1588"/>
                </a:xfrm>
                <a:prstGeom prst="line">
                  <a:avLst/>
                </a:prstGeom>
                <a:ln>
                  <a:gradFill>
                    <a:gsLst>
                      <a:gs pos="0">
                        <a:schemeClr val="accent1">
                          <a:tint val="66000"/>
                          <a:satMod val="160000"/>
                        </a:schemeClr>
                      </a:gs>
                      <a:gs pos="50000">
                        <a:schemeClr val="accent1">
                          <a:tint val="44500"/>
                          <a:satMod val="160000"/>
                          <a:alpha val="25000"/>
                        </a:schemeClr>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rot="5400000">
                  <a:off x="1370806" y="4693637"/>
                  <a:ext cx="610394" cy="794"/>
                </a:xfrm>
                <a:prstGeom prst="line">
                  <a:avLst/>
                </a:prstGeom>
                <a:ln>
                  <a:gradFill>
                    <a:gsLst>
                      <a:gs pos="0">
                        <a:schemeClr val="accent1">
                          <a:tint val="66000"/>
                          <a:satMod val="160000"/>
                        </a:schemeClr>
                      </a:gs>
                      <a:gs pos="50000">
                        <a:schemeClr val="accent1">
                          <a:tint val="44500"/>
                          <a:satMod val="160000"/>
                          <a:alpha val="25000"/>
                        </a:schemeClr>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rot="16200000" flipH="1">
                  <a:off x="419100" y="4503137"/>
                  <a:ext cx="914400" cy="685800"/>
                </a:xfrm>
                <a:prstGeom prst="line">
                  <a:avLst/>
                </a:prstGeom>
                <a:ln>
                  <a:gradFill>
                    <a:gsLst>
                      <a:gs pos="0">
                        <a:schemeClr val="accent1">
                          <a:tint val="66000"/>
                          <a:satMod val="160000"/>
                        </a:schemeClr>
                      </a:gs>
                      <a:gs pos="50000">
                        <a:schemeClr val="accent1">
                          <a:tint val="44500"/>
                          <a:satMod val="160000"/>
                          <a:alpha val="25000"/>
                        </a:schemeClr>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rot="5400000">
                  <a:off x="990600" y="4617437"/>
                  <a:ext cx="914400" cy="457200"/>
                </a:xfrm>
                <a:prstGeom prst="line">
                  <a:avLst/>
                </a:prstGeom>
                <a:ln>
                  <a:gradFill>
                    <a:gsLst>
                      <a:gs pos="0">
                        <a:schemeClr val="accent1">
                          <a:tint val="66000"/>
                          <a:satMod val="160000"/>
                        </a:schemeClr>
                      </a:gs>
                      <a:gs pos="50000">
                        <a:schemeClr val="accent1">
                          <a:tint val="44500"/>
                          <a:satMod val="160000"/>
                          <a:alpha val="25000"/>
                        </a:schemeClr>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rot="10800000">
                  <a:off x="533400" y="4388837"/>
                  <a:ext cx="1143000" cy="1588"/>
                </a:xfrm>
                <a:prstGeom prst="line">
                  <a:avLst/>
                </a:prstGeom>
                <a:ln>
                  <a:gradFill>
                    <a:gsLst>
                      <a:gs pos="0">
                        <a:schemeClr val="accent1">
                          <a:tint val="66000"/>
                          <a:satMod val="160000"/>
                        </a:schemeClr>
                      </a:gs>
                      <a:gs pos="50000">
                        <a:schemeClr val="accent1">
                          <a:tint val="44500"/>
                          <a:satMod val="160000"/>
                          <a:alpha val="25000"/>
                        </a:schemeClr>
                      </a:gs>
                    </a:gsLst>
                    <a:lin ang="5400000" scaled="0"/>
                  </a:gradFill>
                </a:ln>
              </p:spPr>
              <p:style>
                <a:lnRef idx="1">
                  <a:schemeClr val="accent1"/>
                </a:lnRef>
                <a:fillRef idx="0">
                  <a:schemeClr val="accent1"/>
                </a:fillRef>
                <a:effectRef idx="0">
                  <a:schemeClr val="accent1"/>
                </a:effectRef>
                <a:fontRef idx="minor">
                  <a:schemeClr val="tx1"/>
                </a:fontRef>
              </p:style>
            </p:cxnSp>
            <p:pic>
              <p:nvPicPr>
                <p:cNvPr id="209" name="Picture 7"/>
                <p:cNvPicPr>
                  <a:picLocks noChangeAspect="1" noChangeArrowheads="1"/>
                </p:cNvPicPr>
                <p:nvPr/>
              </p:nvPicPr>
              <p:blipFill>
                <a:blip r:embed="rId7"/>
                <a:srcRect/>
                <a:stretch>
                  <a:fillRect/>
                </a:stretch>
              </p:blipFill>
              <p:spPr bwMode="auto">
                <a:xfrm>
                  <a:off x="1524000" y="4312637"/>
                  <a:ext cx="180442" cy="153155"/>
                </a:xfrm>
                <a:prstGeom prst="rect">
                  <a:avLst/>
                </a:prstGeom>
                <a:noFill/>
                <a:ln w="9525">
                  <a:noFill/>
                  <a:miter lim="800000"/>
                  <a:headEnd/>
                  <a:tailEnd/>
                </a:ln>
                <a:effectLst/>
              </p:spPr>
            </p:pic>
            <p:pic>
              <p:nvPicPr>
                <p:cNvPr id="210" name="Picture 10"/>
                <p:cNvPicPr>
                  <a:picLocks noChangeAspect="1" noChangeArrowheads="1"/>
                </p:cNvPicPr>
                <p:nvPr/>
              </p:nvPicPr>
              <p:blipFill>
                <a:blip r:embed="rId8"/>
                <a:srcRect/>
                <a:stretch>
                  <a:fillRect/>
                </a:stretch>
              </p:blipFill>
              <p:spPr bwMode="auto">
                <a:xfrm>
                  <a:off x="457200" y="4998437"/>
                  <a:ext cx="152400" cy="152400"/>
                </a:xfrm>
                <a:prstGeom prst="rect">
                  <a:avLst/>
                </a:prstGeom>
                <a:noFill/>
                <a:ln w="9525">
                  <a:noFill/>
                  <a:miter lim="800000"/>
                  <a:headEnd/>
                  <a:tailEnd/>
                </a:ln>
                <a:effectLst/>
              </p:spPr>
            </p:pic>
            <p:cxnSp>
              <p:nvCxnSpPr>
                <p:cNvPr id="211" name="Straight Connector 210"/>
                <p:cNvCxnSpPr>
                  <a:stCxn id="210" idx="0"/>
                  <a:endCxn id="209" idx="1"/>
                </p:cNvCxnSpPr>
                <p:nvPr/>
              </p:nvCxnSpPr>
              <p:spPr>
                <a:xfrm rot="5400000" flipH="1" flipV="1">
                  <a:off x="724089" y="4198526"/>
                  <a:ext cx="609222" cy="990600"/>
                </a:xfrm>
                <a:prstGeom prst="line">
                  <a:avLst/>
                </a:prstGeom>
                <a:ln>
                  <a:gradFill>
                    <a:gsLst>
                      <a:gs pos="0">
                        <a:schemeClr val="accent1">
                          <a:tint val="66000"/>
                          <a:satMod val="160000"/>
                        </a:schemeClr>
                      </a:gs>
                      <a:gs pos="50000">
                        <a:schemeClr val="accent1">
                          <a:tint val="44500"/>
                          <a:satMod val="160000"/>
                          <a:alpha val="25000"/>
                        </a:schemeClr>
                      </a:gs>
                    </a:gsLst>
                    <a:lin ang="5400000" scaled="0"/>
                  </a:gradFill>
                </a:ln>
              </p:spPr>
              <p:style>
                <a:lnRef idx="1">
                  <a:schemeClr val="accent1"/>
                </a:lnRef>
                <a:fillRef idx="0">
                  <a:schemeClr val="accent1"/>
                </a:fillRef>
                <a:effectRef idx="0">
                  <a:schemeClr val="accent1"/>
                </a:effectRef>
                <a:fontRef idx="minor">
                  <a:schemeClr val="tx1"/>
                </a:fontRef>
              </p:style>
            </p:cxnSp>
          </p:grpSp>
        </p:grpSp>
      </p:grpSp>
      <p:sp>
        <p:nvSpPr>
          <p:cNvPr id="88" name="TextBox 87"/>
          <p:cNvSpPr txBox="1"/>
          <p:nvPr/>
        </p:nvSpPr>
        <p:spPr>
          <a:xfrm>
            <a:off x="195625" y="7484357"/>
            <a:ext cx="5002498" cy="536044"/>
          </a:xfrm>
          <a:prstGeom prst="rect">
            <a:avLst/>
          </a:prstGeom>
          <a:noFill/>
        </p:spPr>
        <p:txBody>
          <a:bodyPr wrap="square" rtlCol="0">
            <a:spAutoFit/>
          </a:bodyPr>
          <a:lstStyle/>
          <a:p>
            <a:pPr marL="228600" lvl="1" indent="-228600" fontAlgn="base">
              <a:lnSpc>
                <a:spcPct val="90000"/>
              </a:lnSpc>
              <a:spcBef>
                <a:spcPct val="20000"/>
              </a:spcBef>
              <a:spcAft>
                <a:spcPts val="100"/>
              </a:spcAft>
              <a:buFont typeface="Segoe" pitchFamily="34" charset="0"/>
              <a:buChar char="»"/>
              <a:defRPr/>
            </a:pPr>
            <a:endParaRPr lang="en-US" sz="1400" dirty="0" smtClean="0">
              <a:solidFill>
                <a:schemeClr val="bg1"/>
              </a:solidFill>
              <a:latin typeface="Segoe" pitchFamily="34" charset="0"/>
            </a:endParaRPr>
          </a:p>
          <a:p>
            <a:pPr marL="228600" lvl="1" indent="-228600" fontAlgn="base">
              <a:lnSpc>
                <a:spcPct val="90000"/>
              </a:lnSpc>
              <a:spcBef>
                <a:spcPct val="20000"/>
              </a:spcBef>
              <a:spcAft>
                <a:spcPts val="100"/>
              </a:spcAft>
              <a:buFont typeface="Segoe" pitchFamily="34" charset="0"/>
              <a:buChar char="»"/>
              <a:defRPr/>
            </a:pPr>
            <a:endParaRPr lang="en-US" sz="1400" dirty="0" smtClean="0">
              <a:solidFill>
                <a:schemeClr val="bg1"/>
              </a:solidFill>
              <a:latin typeface="Segoe" pitchFamily="34" charset="0"/>
            </a:endParaRPr>
          </a:p>
        </p:txBody>
      </p:sp>
      <p:sp>
        <p:nvSpPr>
          <p:cNvPr id="83" name="Round Same Side Corner Rectangle 82"/>
          <p:cNvSpPr/>
          <p:nvPr/>
        </p:nvSpPr>
        <p:spPr bwMode="ltGray">
          <a:xfrm rot="10800000">
            <a:off x="516332" y="3737216"/>
            <a:ext cx="5578080" cy="2442922"/>
          </a:xfrm>
          <a:prstGeom prst="round2SameRect">
            <a:avLst>
              <a:gd name="adj1" fmla="val 2714"/>
              <a:gd name="adj2" fmla="val 0"/>
            </a:avLst>
          </a:prstGeom>
          <a:gradFill>
            <a:gsLst>
              <a:gs pos="0">
                <a:schemeClr val="accent4">
                  <a:lumMod val="50000"/>
                  <a:alpha val="63000"/>
                </a:schemeClr>
              </a:gs>
              <a:gs pos="100000">
                <a:schemeClr val="accent4">
                  <a:lumMod val="75000"/>
                  <a:alpha val="35000"/>
                </a:schemeClr>
              </a:gs>
            </a:gsLst>
            <a:lin ang="16200000" scaled="0"/>
          </a:gradFill>
          <a:ln w="152400">
            <a:noFill/>
            <a:round/>
            <a:headEnd/>
            <a:tailEnd/>
          </a:ln>
        </p:spPr>
        <p:txBody>
          <a:bodyPr vert="horz" wrap="square" lIns="76197" tIns="38098" rIns="76197" bIns="38098" numCol="1" anchor="t" anchorCtr="0" compatLnSpc="1">
            <a:prstTxWarp prst="textNoShape">
              <a:avLst/>
            </a:prstTxWarp>
          </a:bodyPr>
          <a:lstStyle/>
          <a:p>
            <a:pPr algn="l" defTabSz="914363" rtl="0" fontAlgn="base">
              <a:lnSpc>
                <a:spcPct val="90000"/>
              </a:lnSpc>
              <a:spcBef>
                <a:spcPct val="0"/>
              </a:spcBef>
              <a:spcAft>
                <a:spcPct val="0"/>
              </a:spcAft>
              <a:defRPr/>
            </a:pPr>
            <a:endParaRPr lang="en-US" kern="1200" dirty="0">
              <a:solidFill>
                <a:srgbClr val="FFFFFF"/>
              </a:solidFill>
              <a:latin typeface="Segoe"/>
              <a:ea typeface="+mn-ea"/>
              <a:cs typeface="+mn-cs"/>
            </a:endParaRPr>
          </a:p>
        </p:txBody>
      </p:sp>
      <p:sp>
        <p:nvSpPr>
          <p:cNvPr id="84" name="Rounded Rectangle 83"/>
          <p:cNvSpPr/>
          <p:nvPr/>
        </p:nvSpPr>
        <p:spPr>
          <a:xfrm rot="5400000">
            <a:off x="3005491" y="922781"/>
            <a:ext cx="599762" cy="5578080"/>
          </a:xfrm>
          <a:prstGeom prst="roundRect">
            <a:avLst>
              <a:gd name="adj" fmla="val 3062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indent="-177800" algn="ctr" defTabSz="914099" fontAlgn="base">
              <a:lnSpc>
                <a:spcPct val="90000"/>
              </a:lnSpc>
              <a:spcBef>
                <a:spcPct val="0"/>
              </a:spcBef>
              <a:spcAft>
                <a:spcPct val="0"/>
              </a:spcAft>
              <a:defRPr/>
            </a:pPr>
            <a:endParaRPr lang="en-US" sz="2000" dirty="0">
              <a:solidFill>
                <a:srgbClr val="FFFFFF"/>
              </a:solidFill>
              <a:effectLst>
                <a:outerShdw blurRad="38100" dist="38100" dir="2700000" algn="tl">
                  <a:srgbClr val="000000">
                    <a:alpha val="43137"/>
                  </a:srgbClr>
                </a:outerShdw>
              </a:effectLst>
              <a:latin typeface="Calibri" pitchFamily="34" charset="0"/>
            </a:endParaRPr>
          </a:p>
        </p:txBody>
      </p:sp>
      <p:sp>
        <p:nvSpPr>
          <p:cNvPr id="85" name="Round Same Side Corner Rectangle 84"/>
          <p:cNvSpPr/>
          <p:nvPr/>
        </p:nvSpPr>
        <p:spPr bwMode="ltGray">
          <a:xfrm rot="10800000">
            <a:off x="6310251" y="3851466"/>
            <a:ext cx="5362237" cy="2328673"/>
          </a:xfrm>
          <a:prstGeom prst="round2SameRect">
            <a:avLst>
              <a:gd name="adj1" fmla="val 2922"/>
              <a:gd name="adj2" fmla="val 0"/>
            </a:avLst>
          </a:prstGeom>
          <a:gradFill>
            <a:gsLst>
              <a:gs pos="0">
                <a:schemeClr val="accent4">
                  <a:lumMod val="50000"/>
                  <a:alpha val="63000"/>
                </a:schemeClr>
              </a:gs>
              <a:gs pos="100000">
                <a:schemeClr val="accent4">
                  <a:lumMod val="75000"/>
                  <a:alpha val="35000"/>
                </a:schemeClr>
              </a:gs>
            </a:gsLst>
            <a:lin ang="16200000" scaled="0"/>
          </a:gradFill>
          <a:ln w="152400">
            <a:noFill/>
            <a:round/>
            <a:headEnd/>
            <a:tailEnd/>
          </a:ln>
        </p:spPr>
        <p:txBody>
          <a:bodyPr vert="horz" wrap="square" lIns="76197" tIns="38098" rIns="76197" bIns="38098" numCol="1" anchor="t" anchorCtr="0" compatLnSpc="1">
            <a:prstTxWarp prst="textNoShape">
              <a:avLst/>
            </a:prstTxWarp>
          </a:bodyPr>
          <a:lstStyle/>
          <a:p>
            <a:pPr algn="l" defTabSz="914363" rtl="0" fontAlgn="base">
              <a:lnSpc>
                <a:spcPct val="90000"/>
              </a:lnSpc>
              <a:spcBef>
                <a:spcPct val="0"/>
              </a:spcBef>
              <a:spcAft>
                <a:spcPct val="0"/>
              </a:spcAft>
              <a:defRPr/>
            </a:pPr>
            <a:endParaRPr lang="en-US" kern="1200" dirty="0">
              <a:solidFill>
                <a:srgbClr val="FFFFFF"/>
              </a:solidFill>
              <a:latin typeface="Segoe"/>
              <a:ea typeface="+mn-ea"/>
              <a:cs typeface="+mn-cs"/>
            </a:endParaRPr>
          </a:p>
        </p:txBody>
      </p:sp>
      <p:sp>
        <p:nvSpPr>
          <p:cNvPr id="89" name="TextBox 11277"/>
          <p:cNvSpPr txBox="1">
            <a:spLocks noChangeArrowheads="1"/>
          </p:cNvSpPr>
          <p:nvPr/>
        </p:nvSpPr>
        <p:spPr bwMode="white">
          <a:xfrm>
            <a:off x="864188" y="3484738"/>
            <a:ext cx="5230224" cy="512961"/>
          </a:xfrm>
          <a:prstGeom prst="rect">
            <a:avLst/>
          </a:prstGeom>
          <a:noFill/>
          <a:ln w="9525">
            <a:noFill/>
            <a:miter lim="800000"/>
            <a:headEnd/>
            <a:tailEnd/>
          </a:ln>
        </p:spPr>
        <p:txBody>
          <a:bodyPr wrap="square" lIns="0" tIns="0" rIns="0" bIns="0" anchor="t" anchorCtr="0">
            <a:spAutoFit/>
          </a:bodyPr>
          <a:lstStyle/>
          <a:p>
            <a:pPr marL="177800" indent="-177800" defTabSz="914099" fontAlgn="base">
              <a:lnSpc>
                <a:spcPts val="2000"/>
              </a:lnSpc>
              <a:spcBef>
                <a:spcPct val="0"/>
              </a:spcBef>
              <a:spcAft>
                <a:spcPct val="0"/>
              </a:spcAft>
              <a:defRPr/>
            </a:pPr>
            <a:r>
              <a:rPr lang="en-US" sz="2200" b="1" dirty="0" smtClean="0">
                <a:solidFill>
                  <a:srgbClr val="FFFFFF"/>
                </a:solidFill>
                <a:effectLst>
                  <a:outerShdw blurRad="38100" dist="38100" dir="2700000" algn="tl">
                    <a:srgbClr val="000000">
                      <a:alpha val="43137"/>
                    </a:srgbClr>
                  </a:outerShdw>
                </a:effectLst>
                <a:latin typeface="Calibri" pitchFamily="34" charset="0"/>
              </a:rPr>
              <a:t>Distributed Cache</a:t>
            </a:r>
          </a:p>
          <a:p>
            <a:pPr marL="177800" indent="-177800" defTabSz="914099" fontAlgn="base">
              <a:lnSpc>
                <a:spcPts val="2000"/>
              </a:lnSpc>
              <a:spcBef>
                <a:spcPct val="0"/>
              </a:spcBef>
              <a:spcAft>
                <a:spcPct val="0"/>
              </a:spcAft>
              <a:defRPr/>
            </a:pPr>
            <a:r>
              <a:rPr lang="it-IT" sz="2000" dirty="0" smtClean="0">
                <a:solidFill>
                  <a:srgbClr val="FFFFFF"/>
                </a:solidFill>
                <a:effectLst>
                  <a:outerShdw blurRad="38100" dist="38100" dir="2700000" algn="tl">
                    <a:srgbClr val="000000">
                      <a:alpha val="43137"/>
                    </a:srgbClr>
                  </a:outerShdw>
                </a:effectLst>
                <a:latin typeface="Calibri" pitchFamily="34" charset="0"/>
              </a:rPr>
              <a:t>Datos en caché de los clientes</a:t>
            </a:r>
            <a:endParaRPr lang="en-US" sz="2200" b="1"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91" name="Rounded Rectangle 90"/>
          <p:cNvSpPr/>
          <p:nvPr/>
        </p:nvSpPr>
        <p:spPr>
          <a:xfrm rot="5400000">
            <a:off x="8691492" y="1026142"/>
            <a:ext cx="599762" cy="5362235"/>
          </a:xfrm>
          <a:prstGeom prst="roundRect">
            <a:avLst>
              <a:gd name="adj" fmla="val 3062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indent="-177800" algn="ctr" defTabSz="914099" fontAlgn="base">
              <a:lnSpc>
                <a:spcPct val="90000"/>
              </a:lnSpc>
              <a:spcBef>
                <a:spcPct val="0"/>
              </a:spcBef>
              <a:spcAft>
                <a:spcPct val="0"/>
              </a:spcAft>
              <a:defRPr/>
            </a:pPr>
            <a:endParaRPr lang="en-US" sz="2000" dirty="0">
              <a:solidFill>
                <a:srgbClr val="FFFFFF"/>
              </a:solidFill>
              <a:effectLst>
                <a:outerShdw blurRad="38100" dist="38100" dir="2700000" algn="tl">
                  <a:srgbClr val="000000">
                    <a:alpha val="43137"/>
                  </a:srgbClr>
                </a:outerShdw>
              </a:effectLst>
              <a:latin typeface="Calibri" pitchFamily="34" charset="0"/>
            </a:endParaRPr>
          </a:p>
        </p:txBody>
      </p:sp>
      <p:sp>
        <p:nvSpPr>
          <p:cNvPr id="92" name="TextBox 11277"/>
          <p:cNvSpPr txBox="1">
            <a:spLocks noChangeArrowheads="1"/>
          </p:cNvSpPr>
          <p:nvPr/>
        </p:nvSpPr>
        <p:spPr bwMode="white">
          <a:xfrm>
            <a:off x="6534133" y="3480176"/>
            <a:ext cx="5138360" cy="516552"/>
          </a:xfrm>
          <a:prstGeom prst="rect">
            <a:avLst/>
          </a:prstGeom>
          <a:noFill/>
          <a:ln w="9525">
            <a:noFill/>
            <a:miter lim="800000"/>
            <a:headEnd/>
            <a:tailEnd/>
          </a:ln>
        </p:spPr>
        <p:txBody>
          <a:bodyPr wrap="square" lIns="0" tIns="0" rIns="0" bIns="0" anchor="t" anchorCtr="0">
            <a:spAutoFit/>
          </a:bodyPr>
          <a:lstStyle/>
          <a:p>
            <a:pPr defTabSz="914099" fontAlgn="base">
              <a:lnSpc>
                <a:spcPts val="2000"/>
              </a:lnSpc>
              <a:spcBef>
                <a:spcPct val="0"/>
              </a:spcBef>
              <a:spcAft>
                <a:spcPct val="0"/>
              </a:spcAft>
              <a:defRPr/>
            </a:pPr>
            <a:r>
              <a:rPr lang="en-US" sz="2200" b="1" dirty="0" smtClean="0">
                <a:solidFill>
                  <a:srgbClr val="FFFFFF"/>
                </a:solidFill>
                <a:effectLst>
                  <a:outerShdw blurRad="38100" dist="38100" dir="2700000" algn="tl">
                    <a:srgbClr val="000000">
                      <a:alpha val="43137"/>
                    </a:srgbClr>
                  </a:outerShdw>
                </a:effectLst>
                <a:latin typeface="Calibri" pitchFamily="34" charset="0"/>
              </a:rPr>
              <a:t>Hosted Cache</a:t>
            </a:r>
            <a:br>
              <a:rPr lang="en-US" sz="2200" b="1" dirty="0" smtClean="0">
                <a:solidFill>
                  <a:srgbClr val="FFFFFF"/>
                </a:solidFill>
                <a:effectLst>
                  <a:outerShdw blurRad="38100" dist="38100" dir="2700000" algn="tl">
                    <a:srgbClr val="000000">
                      <a:alpha val="43137"/>
                    </a:srgbClr>
                  </a:outerShdw>
                </a:effectLst>
                <a:latin typeface="Calibri" pitchFamily="34" charset="0"/>
              </a:rPr>
            </a:br>
            <a:r>
              <a:rPr lang="en-US" sz="2000" dirty="0" smtClean="0">
                <a:solidFill>
                  <a:srgbClr val="FFFFFF"/>
                </a:solidFill>
                <a:effectLst>
                  <a:outerShdw blurRad="38100" dist="38100" dir="2700000" algn="tl">
                    <a:srgbClr val="000000">
                      <a:alpha val="43137"/>
                    </a:srgbClr>
                  </a:outerShdw>
                </a:effectLst>
                <a:latin typeface="Calibri" pitchFamily="34" charset="0"/>
              </a:rPr>
              <a:t>Datos en caché en un servidor local</a:t>
            </a:r>
            <a:endParaRPr lang="en-US" sz="22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221" name="TextBox 220"/>
          <p:cNvSpPr txBox="1"/>
          <p:nvPr/>
        </p:nvSpPr>
        <p:spPr>
          <a:xfrm>
            <a:off x="6553817" y="4181598"/>
            <a:ext cx="5078677" cy="1225977"/>
          </a:xfrm>
          <a:prstGeom prst="rect">
            <a:avLst/>
          </a:prstGeom>
          <a:noFill/>
        </p:spPr>
        <p:txBody>
          <a:bodyPr wrap="square" rtlCol="0">
            <a:spAutoFit/>
          </a:bodyPr>
          <a:lstStyle/>
          <a:p>
            <a:pPr marL="396875" lvl="1" indent="-396875" fontAlgn="base">
              <a:lnSpc>
                <a:spcPct val="90000"/>
              </a:lnSpc>
              <a:spcBef>
                <a:spcPct val="20000"/>
              </a:spcBef>
              <a:spcAft>
                <a:spcPts val="100"/>
              </a:spcAft>
              <a:buSzPct val="125000"/>
              <a:buBlip>
                <a:blip r:embed="rId16"/>
              </a:buBlip>
              <a:defRPr/>
            </a:pPr>
            <a:r>
              <a:rPr lang="en-US" dirty="0" err="1" smtClean="0">
                <a:gradFill>
                  <a:gsLst>
                    <a:gs pos="0">
                      <a:schemeClr val="tx1"/>
                    </a:gs>
                    <a:gs pos="100000">
                      <a:schemeClr val="tx1"/>
                    </a:gs>
                  </a:gsLst>
                  <a:lin ang="5400000" scaled="0"/>
                </a:gradFill>
                <a:effectLst>
                  <a:outerShdw blurRad="38100" dist="38100" dir="2700000" algn="tl">
                    <a:srgbClr val="000000">
                      <a:alpha val="43137"/>
                    </a:srgbClr>
                  </a:outerShdw>
                </a:effectLst>
              </a:rPr>
              <a:t>Caché</a:t>
            </a:r>
            <a:r>
              <a:rPr lang="en-US" dirty="0" smtClean="0">
                <a:gradFill>
                  <a:gsLst>
                    <a:gs pos="0">
                      <a:schemeClr val="tx1"/>
                    </a:gs>
                    <a:gs pos="100000">
                      <a:schemeClr val="tx1"/>
                    </a:gs>
                  </a:gsLst>
                  <a:lin ang="5400000" scaled="0"/>
                </a:gradFill>
                <a:effectLst>
                  <a:outerShdw blurRad="38100" dist="38100" dir="2700000" algn="tl">
                    <a:srgbClr val="000000">
                      <a:alpha val="43137"/>
                    </a:srgbClr>
                  </a:outerShdw>
                </a:effectLst>
              </a:rPr>
              <a:t> se </a:t>
            </a:r>
            <a:r>
              <a:rPr lang="en-US" dirty="0" err="1" smtClean="0">
                <a:gradFill>
                  <a:gsLst>
                    <a:gs pos="0">
                      <a:schemeClr val="tx1"/>
                    </a:gs>
                    <a:gs pos="100000">
                      <a:schemeClr val="tx1"/>
                    </a:gs>
                  </a:gsLst>
                  <a:lin ang="5400000" scaled="0"/>
                </a:gradFill>
                <a:effectLst>
                  <a:outerShdw blurRad="38100" dist="38100" dir="2700000" algn="tl">
                    <a:srgbClr val="000000">
                      <a:alpha val="43137"/>
                    </a:srgbClr>
                  </a:outerShdw>
                </a:effectLst>
              </a:rPr>
              <a:t>almacena</a:t>
            </a:r>
            <a:r>
              <a:rPr lang="en-US" dirty="0" smtClean="0">
                <a:gradFill>
                  <a:gsLst>
                    <a:gs pos="0">
                      <a:schemeClr val="tx1"/>
                    </a:gs>
                    <a:gs pos="100000">
                      <a:schemeClr val="tx1"/>
                    </a:gs>
                  </a:gsLst>
                  <a:lin ang="5400000" scaled="0"/>
                </a:gradFill>
                <a:effectLst>
                  <a:outerShdw blurRad="38100" dist="38100" dir="2700000" algn="tl">
                    <a:srgbClr val="000000">
                      <a:alpha val="43137"/>
                    </a:srgbClr>
                  </a:outerShdw>
                </a:effectLst>
              </a:rPr>
              <a:t> de forma </a:t>
            </a:r>
            <a:r>
              <a:rPr lang="en-US" dirty="0" err="1" smtClean="0">
                <a:gradFill>
                  <a:gsLst>
                    <a:gs pos="0">
                      <a:schemeClr val="tx1"/>
                    </a:gs>
                    <a:gs pos="100000">
                      <a:schemeClr val="tx1"/>
                    </a:gs>
                  </a:gsLst>
                  <a:lin ang="5400000" scaled="0"/>
                </a:gradFill>
                <a:effectLst>
                  <a:outerShdw blurRad="38100" dist="38100" dir="2700000" algn="tl">
                    <a:srgbClr val="000000">
                      <a:alpha val="43137"/>
                    </a:srgbClr>
                  </a:outerShdw>
                </a:effectLst>
              </a:rPr>
              <a:t>centralizada</a:t>
            </a:r>
            <a:r>
              <a:rPr lang="en-US" dirty="0" smtClean="0">
                <a:gradFill>
                  <a:gsLst>
                    <a:gs pos="0">
                      <a:schemeClr val="tx1"/>
                    </a:gs>
                    <a:gs pos="100000">
                      <a:schemeClr val="tx1"/>
                    </a:gs>
                  </a:gsLst>
                  <a:lin ang="5400000" scaled="0"/>
                </a:gradFill>
                <a:effectLst>
                  <a:outerShdw blurRad="38100" dist="38100" dir="2700000" algn="tl">
                    <a:srgbClr val="000000">
                      <a:alpha val="43137"/>
                    </a:srgbClr>
                  </a:outerShdw>
                </a:effectLst>
              </a:rPr>
              <a:t> en un </a:t>
            </a:r>
            <a:r>
              <a:rPr lang="en-US" dirty="0" err="1" smtClean="0">
                <a:gradFill>
                  <a:gsLst>
                    <a:gs pos="0">
                      <a:schemeClr val="tx1"/>
                    </a:gs>
                    <a:gs pos="100000">
                      <a:schemeClr val="tx1"/>
                    </a:gs>
                  </a:gsLst>
                  <a:lin ang="5400000" scaled="0"/>
                </a:gradFill>
                <a:effectLst>
                  <a:outerShdw blurRad="38100" dist="38100" dir="2700000" algn="tl">
                    <a:srgbClr val="000000">
                      <a:alpha val="43137"/>
                    </a:srgbClr>
                  </a:outerShdw>
                </a:effectLst>
              </a:rPr>
              <a:t>servidor</a:t>
            </a:r>
            <a:r>
              <a:rPr lang="en-US" dirty="0" smtClean="0">
                <a:gradFill>
                  <a:gsLst>
                    <a:gs pos="0">
                      <a:schemeClr val="tx1"/>
                    </a:gs>
                    <a:gs pos="100000">
                      <a:schemeClr val="tx1"/>
                    </a:gs>
                  </a:gsLst>
                  <a:lin ang="5400000" scaled="0"/>
                </a:gradFill>
                <a:effectLst>
                  <a:outerShdw blurRad="38100" dist="38100" dir="2700000" algn="tl">
                    <a:srgbClr val="000000">
                      <a:alpha val="43137"/>
                    </a:srgbClr>
                  </a:outerShdw>
                </a:effectLst>
              </a:rPr>
              <a:t> WS2008 R2 local</a:t>
            </a:r>
          </a:p>
          <a:p>
            <a:pPr marL="396875" lvl="1" indent="-396875" fontAlgn="base">
              <a:lnSpc>
                <a:spcPct val="90000"/>
              </a:lnSpc>
              <a:spcBef>
                <a:spcPct val="20000"/>
              </a:spcBef>
              <a:spcAft>
                <a:spcPts val="100"/>
              </a:spcAft>
              <a:buSzPct val="125000"/>
              <a:buBlip>
                <a:blip r:embed="rId16"/>
              </a:buBlip>
              <a:defRPr/>
            </a:pPr>
            <a:r>
              <a:rPr lang="en-US" dirty="0" smtClean="0">
                <a:gradFill>
                  <a:gsLst>
                    <a:gs pos="0">
                      <a:schemeClr val="tx1"/>
                    </a:gs>
                    <a:gs pos="100000">
                      <a:schemeClr val="tx1"/>
                    </a:gs>
                  </a:gsLst>
                  <a:lin ang="5400000" scaled="0"/>
                </a:gradFill>
                <a:effectLst>
                  <a:outerShdw blurRad="38100" dist="38100" dir="2700000" algn="tl">
                    <a:srgbClr val="000000">
                      <a:alpha val="43137"/>
                    </a:srgbClr>
                  </a:outerShdw>
                </a:effectLst>
              </a:rPr>
              <a:t>Alta </a:t>
            </a:r>
            <a:r>
              <a:rPr lang="en-US" dirty="0" err="1" smtClean="0">
                <a:gradFill>
                  <a:gsLst>
                    <a:gs pos="0">
                      <a:schemeClr val="tx1"/>
                    </a:gs>
                    <a:gs pos="100000">
                      <a:schemeClr val="tx1"/>
                    </a:gs>
                  </a:gsLst>
                  <a:lin ang="5400000" scaled="0"/>
                </a:gradFill>
                <a:effectLst>
                  <a:outerShdw blurRad="38100" dist="38100" dir="2700000" algn="tl">
                    <a:srgbClr val="000000">
                      <a:alpha val="43137"/>
                    </a:srgbClr>
                  </a:outerShdw>
                </a:effectLst>
              </a:rPr>
              <a:t>disponibilidad</a:t>
            </a:r>
            <a:r>
              <a:rPr lang="en-US" dirty="0" smtClean="0">
                <a:gradFill>
                  <a:gsLst>
                    <a:gs pos="0">
                      <a:schemeClr val="tx1"/>
                    </a:gs>
                    <a:gs pos="100000">
                      <a:schemeClr val="tx1"/>
                    </a:gs>
                  </a:gsLst>
                  <a:lin ang="5400000" scaled="0"/>
                </a:gradFill>
                <a:effectLst>
                  <a:outerShdw blurRad="38100" dist="38100" dir="2700000" algn="tl">
                    <a:srgbClr val="000000">
                      <a:alpha val="43137"/>
                    </a:srgbClr>
                  </a:outerShdw>
                </a:effectLst>
              </a:rPr>
              <a:t> de </a:t>
            </a:r>
            <a:r>
              <a:rPr lang="en-US" dirty="0" err="1" smtClean="0">
                <a:gradFill>
                  <a:gsLst>
                    <a:gs pos="0">
                      <a:schemeClr val="tx1"/>
                    </a:gs>
                    <a:gs pos="100000">
                      <a:schemeClr val="tx1"/>
                    </a:gs>
                  </a:gsLst>
                  <a:lin ang="5400000" scaled="0"/>
                </a:gradFill>
                <a:effectLst>
                  <a:outerShdw blurRad="38100" dist="38100" dir="2700000" algn="tl">
                    <a:srgbClr val="000000">
                      <a:alpha val="43137"/>
                    </a:srgbClr>
                  </a:outerShdw>
                </a:effectLst>
              </a:rPr>
              <a:t>caché</a:t>
            </a:r>
            <a:endParaRPr lang="en-US" dirty="0" smtClean="0">
              <a:gradFill>
                <a:gsLst>
                  <a:gs pos="0">
                    <a:schemeClr val="tx1"/>
                  </a:gs>
                  <a:gs pos="100000">
                    <a:schemeClr val="tx1"/>
                  </a:gs>
                </a:gsLst>
                <a:lin ang="5400000" scaled="0"/>
              </a:gradFill>
              <a:effectLst>
                <a:outerShdw blurRad="38100" dist="38100" dir="2700000" algn="tl">
                  <a:srgbClr val="000000">
                    <a:alpha val="43137"/>
                  </a:srgbClr>
                </a:outerShdw>
              </a:effectLst>
            </a:endParaRPr>
          </a:p>
          <a:p>
            <a:pPr marL="396875" lvl="1" indent="-396875" fontAlgn="base">
              <a:lnSpc>
                <a:spcPct val="90000"/>
              </a:lnSpc>
              <a:spcBef>
                <a:spcPct val="20000"/>
              </a:spcBef>
              <a:spcAft>
                <a:spcPts val="100"/>
              </a:spcAft>
              <a:buSzPct val="125000"/>
              <a:buBlip>
                <a:blip r:embed="rId16"/>
              </a:buBlip>
              <a:defRPr/>
            </a:pPr>
            <a:r>
              <a:rPr lang="en-US" dirty="0" smtClean="0">
                <a:gradFill>
                  <a:gsLst>
                    <a:gs pos="0">
                      <a:schemeClr val="tx1"/>
                    </a:gs>
                    <a:gs pos="100000">
                      <a:schemeClr val="tx1"/>
                    </a:gs>
                  </a:gsLst>
                  <a:lin ang="5400000" scaled="0"/>
                </a:gradFill>
                <a:effectLst>
                  <a:outerShdw blurRad="38100" dist="38100" dir="2700000" algn="tl">
                    <a:srgbClr val="000000">
                      <a:alpha val="43137"/>
                    </a:srgbClr>
                  </a:outerShdw>
                </a:effectLst>
              </a:rPr>
              <a:t>Mayor </a:t>
            </a:r>
            <a:r>
              <a:rPr lang="en-US" dirty="0" err="1" smtClean="0">
                <a:gradFill>
                  <a:gsLst>
                    <a:gs pos="0">
                      <a:schemeClr val="tx1"/>
                    </a:gs>
                    <a:gs pos="100000">
                      <a:schemeClr val="tx1"/>
                    </a:gs>
                  </a:gsLst>
                  <a:lin ang="5400000" scaled="0"/>
                </a:gradFill>
                <a:effectLst>
                  <a:outerShdw blurRad="38100" dist="38100" dir="2700000" algn="tl">
                    <a:srgbClr val="000000">
                      <a:alpha val="43137"/>
                    </a:srgbClr>
                  </a:outerShdw>
                </a:effectLst>
              </a:rPr>
              <a:t>confiabilidad</a:t>
            </a:r>
            <a:r>
              <a:rPr lang="en-US" dirty="0" smtClean="0">
                <a:gradFill>
                  <a:gsLst>
                    <a:gs pos="0">
                      <a:schemeClr val="tx1"/>
                    </a:gs>
                    <a:gs pos="100000">
                      <a:schemeClr val="tx1"/>
                    </a:gs>
                  </a:gsLst>
                  <a:lin ang="5400000" scaled="0"/>
                </a:gradFill>
                <a:effectLst>
                  <a:outerShdw blurRad="38100" dist="38100" dir="2700000" algn="tl">
                    <a:srgbClr val="000000">
                      <a:alpha val="43137"/>
                    </a:srgbClr>
                  </a:outerShdw>
                </a:effectLst>
              </a:rPr>
              <a:t> en el </a:t>
            </a:r>
            <a:r>
              <a:rPr lang="en-US" dirty="0" err="1" smtClean="0">
                <a:gradFill>
                  <a:gsLst>
                    <a:gs pos="0">
                      <a:schemeClr val="tx1"/>
                    </a:gs>
                    <a:gs pos="100000">
                      <a:schemeClr val="tx1"/>
                    </a:gs>
                  </a:gsLst>
                  <a:lin ang="5400000" scaled="0"/>
                </a:gradFill>
                <a:effectLst>
                  <a:outerShdw blurRad="38100" dist="38100" dir="2700000" algn="tl">
                    <a:srgbClr val="000000">
                      <a:alpha val="43137"/>
                    </a:srgbClr>
                  </a:outerShdw>
                </a:effectLst>
              </a:rPr>
              <a:t>servicio</a:t>
            </a:r>
            <a:endParaRPr lang="en-US" dirty="0" smtClean="0">
              <a:gradFill>
                <a:gsLst>
                  <a:gs pos="0">
                    <a:schemeClr val="tx1"/>
                  </a:gs>
                  <a:gs pos="100000">
                    <a:schemeClr val="tx1"/>
                  </a:gs>
                </a:gsLst>
                <a:lin ang="5400000" scaled="0"/>
              </a:gradFill>
              <a:effectLst>
                <a:outerShdw blurRad="38100" dist="38100" dir="2700000" algn="tl">
                  <a:srgbClr val="000000">
                    <a:alpha val="43137"/>
                  </a:srgbClr>
                </a:outerShdw>
              </a:effectLst>
            </a:endParaRPr>
          </a:p>
        </p:txBody>
      </p:sp>
      <p:sp>
        <p:nvSpPr>
          <p:cNvPr id="220" name="TextBox 219"/>
          <p:cNvSpPr txBox="1"/>
          <p:nvPr/>
        </p:nvSpPr>
        <p:spPr>
          <a:xfrm>
            <a:off x="759335" y="4181599"/>
            <a:ext cx="5002498" cy="1724575"/>
          </a:xfrm>
          <a:prstGeom prst="rect">
            <a:avLst/>
          </a:prstGeom>
          <a:noFill/>
        </p:spPr>
        <p:txBody>
          <a:bodyPr wrap="square" rtlCol="0">
            <a:spAutoFit/>
          </a:bodyPr>
          <a:lstStyle/>
          <a:p>
            <a:pPr marL="396875" lvl="1" indent="-396875" fontAlgn="base">
              <a:lnSpc>
                <a:spcPct val="90000"/>
              </a:lnSpc>
              <a:spcBef>
                <a:spcPct val="20000"/>
              </a:spcBef>
              <a:spcAft>
                <a:spcPts val="100"/>
              </a:spcAft>
              <a:buSzPct val="125000"/>
              <a:buBlip>
                <a:blip r:embed="rId16"/>
              </a:buBlip>
              <a:defRPr/>
            </a:pPr>
            <a:r>
              <a:rPr lang="en-US" dirty="0" err="1" smtClean="0">
                <a:gradFill>
                  <a:gsLst>
                    <a:gs pos="0">
                      <a:schemeClr val="tx1"/>
                    </a:gs>
                    <a:gs pos="100000">
                      <a:schemeClr val="tx1"/>
                    </a:gs>
                  </a:gsLst>
                  <a:lin ang="5400000" scaled="0"/>
                </a:gradFill>
                <a:effectLst>
                  <a:outerShdw blurRad="38100" dist="38100" dir="2700000" algn="tl">
                    <a:srgbClr val="000000">
                      <a:alpha val="43137"/>
                    </a:srgbClr>
                  </a:outerShdw>
                </a:effectLst>
              </a:rPr>
              <a:t>Recomendado</a:t>
            </a:r>
            <a:r>
              <a:rPr lang="en-US" dirty="0" smtClean="0">
                <a:gradFill>
                  <a:gsLst>
                    <a:gs pos="0">
                      <a:schemeClr val="tx1"/>
                    </a:gs>
                    <a:gs pos="100000">
                      <a:schemeClr val="tx1"/>
                    </a:gs>
                  </a:gsLst>
                  <a:lin ang="5400000" scaled="0"/>
                </a:gradFill>
                <a:effectLst>
                  <a:outerShdw blurRad="38100" dist="38100" dir="2700000" algn="tl">
                    <a:srgbClr val="000000">
                      <a:alpha val="43137"/>
                    </a:srgbClr>
                  </a:outerShdw>
                </a:effectLst>
              </a:rPr>
              <a:t> </a:t>
            </a:r>
            <a:r>
              <a:rPr lang="en-US" dirty="0" err="1" smtClean="0">
                <a:gradFill>
                  <a:gsLst>
                    <a:gs pos="0">
                      <a:schemeClr val="tx1"/>
                    </a:gs>
                    <a:gs pos="100000">
                      <a:schemeClr val="tx1"/>
                    </a:gs>
                  </a:gsLst>
                  <a:lin ang="5400000" scaled="0"/>
                </a:gradFill>
                <a:effectLst>
                  <a:outerShdw blurRad="38100" dist="38100" dir="2700000" algn="tl">
                    <a:srgbClr val="000000">
                      <a:alpha val="43137"/>
                    </a:srgbClr>
                  </a:outerShdw>
                </a:effectLst>
              </a:rPr>
              <a:t>para</a:t>
            </a:r>
            <a:r>
              <a:rPr lang="en-US" dirty="0" smtClean="0">
                <a:gradFill>
                  <a:gsLst>
                    <a:gs pos="0">
                      <a:schemeClr val="tx1"/>
                    </a:gs>
                    <a:gs pos="100000">
                      <a:schemeClr val="tx1"/>
                    </a:gs>
                  </a:gsLst>
                  <a:lin ang="5400000" scaled="0"/>
                </a:gradFill>
                <a:effectLst>
                  <a:outerShdw blurRad="38100" dist="38100" dir="2700000" algn="tl">
                    <a:srgbClr val="000000">
                      <a:alpha val="43137"/>
                    </a:srgbClr>
                  </a:outerShdw>
                </a:effectLst>
              </a:rPr>
              <a:t> </a:t>
            </a:r>
            <a:r>
              <a:rPr lang="en-US" dirty="0" err="1" smtClean="0">
                <a:gradFill>
                  <a:gsLst>
                    <a:gs pos="0">
                      <a:schemeClr val="tx1"/>
                    </a:gs>
                    <a:gs pos="100000">
                      <a:schemeClr val="tx1"/>
                    </a:gs>
                  </a:gsLst>
                  <a:lin ang="5400000" scaled="0"/>
                </a:gradFill>
                <a:effectLst>
                  <a:outerShdw blurRad="38100" dist="38100" dir="2700000" algn="tl">
                    <a:srgbClr val="000000">
                      <a:alpha val="43137"/>
                    </a:srgbClr>
                  </a:outerShdw>
                </a:effectLst>
              </a:rPr>
              <a:t>oficinas</a:t>
            </a:r>
            <a:r>
              <a:rPr lang="en-US" dirty="0" smtClean="0">
                <a:gradFill>
                  <a:gsLst>
                    <a:gs pos="0">
                      <a:schemeClr val="tx1"/>
                    </a:gs>
                    <a:gs pos="100000">
                      <a:schemeClr val="tx1"/>
                    </a:gs>
                  </a:gsLst>
                  <a:lin ang="5400000" scaled="0"/>
                </a:gradFill>
                <a:effectLst>
                  <a:outerShdw blurRad="38100" dist="38100" dir="2700000" algn="tl">
                    <a:srgbClr val="000000">
                      <a:alpha val="43137"/>
                    </a:srgbClr>
                  </a:outerShdw>
                </a:effectLst>
              </a:rPr>
              <a:t> </a:t>
            </a:r>
            <a:r>
              <a:rPr lang="en-US" dirty="0" err="1" smtClean="0">
                <a:gradFill>
                  <a:gsLst>
                    <a:gs pos="0">
                      <a:schemeClr val="tx1"/>
                    </a:gs>
                    <a:gs pos="100000">
                      <a:schemeClr val="tx1"/>
                    </a:gs>
                  </a:gsLst>
                  <a:lin ang="5400000" scaled="0"/>
                </a:gradFill>
                <a:effectLst>
                  <a:outerShdw blurRad="38100" dist="38100" dir="2700000" algn="tl">
                    <a:srgbClr val="000000">
                      <a:alpha val="43137"/>
                    </a:srgbClr>
                  </a:outerShdw>
                </a:effectLst>
              </a:rPr>
              <a:t>regionales</a:t>
            </a:r>
            <a:r>
              <a:rPr lang="en-US" dirty="0" smtClean="0">
                <a:gradFill>
                  <a:gsLst>
                    <a:gs pos="0">
                      <a:schemeClr val="tx1"/>
                    </a:gs>
                    <a:gs pos="100000">
                      <a:schemeClr val="tx1"/>
                    </a:gs>
                  </a:gsLst>
                  <a:lin ang="5400000" scaled="0"/>
                </a:gradFill>
                <a:effectLst>
                  <a:outerShdw blurRad="38100" dist="38100" dir="2700000" algn="tl">
                    <a:srgbClr val="000000">
                      <a:alpha val="43137"/>
                    </a:srgbClr>
                  </a:outerShdw>
                </a:effectLst>
              </a:rPr>
              <a:t> sin un </a:t>
            </a:r>
            <a:r>
              <a:rPr lang="en-US" dirty="0" err="1" smtClean="0">
                <a:gradFill>
                  <a:gsLst>
                    <a:gs pos="0">
                      <a:schemeClr val="tx1"/>
                    </a:gs>
                    <a:gs pos="100000">
                      <a:schemeClr val="tx1"/>
                    </a:gs>
                  </a:gsLst>
                  <a:lin ang="5400000" scaled="0"/>
                </a:gradFill>
                <a:effectLst>
                  <a:outerShdw blurRad="38100" dist="38100" dir="2700000" algn="tl">
                    <a:srgbClr val="000000">
                      <a:alpha val="43137"/>
                    </a:srgbClr>
                  </a:outerShdw>
                </a:effectLst>
              </a:rPr>
              <a:t>servidor</a:t>
            </a:r>
            <a:r>
              <a:rPr lang="en-US" dirty="0" smtClean="0">
                <a:gradFill>
                  <a:gsLst>
                    <a:gs pos="0">
                      <a:schemeClr val="tx1"/>
                    </a:gs>
                    <a:gs pos="100000">
                      <a:schemeClr val="tx1"/>
                    </a:gs>
                  </a:gsLst>
                  <a:lin ang="5400000" scaled="0"/>
                </a:gradFill>
                <a:effectLst>
                  <a:outerShdw blurRad="38100" dist="38100" dir="2700000" algn="tl">
                    <a:srgbClr val="000000">
                      <a:alpha val="43137"/>
                    </a:srgbClr>
                  </a:outerShdw>
                </a:effectLst>
              </a:rPr>
              <a:t> local</a:t>
            </a:r>
          </a:p>
          <a:p>
            <a:pPr marL="396875" lvl="1" indent="-396875" fontAlgn="base">
              <a:lnSpc>
                <a:spcPct val="90000"/>
              </a:lnSpc>
              <a:spcBef>
                <a:spcPct val="20000"/>
              </a:spcBef>
              <a:spcAft>
                <a:spcPts val="100"/>
              </a:spcAft>
              <a:buSzPct val="125000"/>
              <a:buBlip>
                <a:blip r:embed="rId16"/>
              </a:buBlip>
              <a:defRPr/>
            </a:pPr>
            <a:r>
              <a:rPr lang="en-US" dirty="0" smtClean="0">
                <a:gradFill>
                  <a:gsLst>
                    <a:gs pos="0">
                      <a:schemeClr val="tx1"/>
                    </a:gs>
                    <a:gs pos="100000">
                      <a:schemeClr val="tx1"/>
                    </a:gs>
                  </a:gsLst>
                  <a:lin ang="5400000" scaled="0"/>
                </a:gradFill>
                <a:effectLst>
                  <a:outerShdw blurRad="38100" dist="38100" dir="2700000" algn="tl">
                    <a:srgbClr val="000000">
                      <a:alpha val="43137"/>
                    </a:srgbClr>
                  </a:outerShdw>
                </a:effectLst>
              </a:rPr>
              <a:t>Fácil de implementar: Se habilita en los equipos cliente mediante Group Policy</a:t>
            </a:r>
          </a:p>
          <a:p>
            <a:pPr marL="396875" lvl="1" indent="-396875" fontAlgn="base">
              <a:lnSpc>
                <a:spcPct val="90000"/>
              </a:lnSpc>
              <a:spcBef>
                <a:spcPct val="20000"/>
              </a:spcBef>
              <a:spcAft>
                <a:spcPts val="100"/>
              </a:spcAft>
              <a:buSzPct val="125000"/>
              <a:buBlip>
                <a:blip r:embed="rId16"/>
              </a:buBlip>
              <a:defRPr/>
            </a:pPr>
            <a:r>
              <a:rPr lang="en-US" dirty="0" smtClean="0">
                <a:gradFill>
                  <a:gsLst>
                    <a:gs pos="0">
                      <a:schemeClr val="tx1"/>
                    </a:gs>
                    <a:gs pos="100000">
                      <a:schemeClr val="tx1"/>
                    </a:gs>
                  </a:gsLst>
                  <a:lin ang="5400000" scaled="0"/>
                </a:gradFill>
                <a:effectLst>
                  <a:outerShdw blurRad="38100" dist="38100" dir="2700000" algn="tl">
                    <a:srgbClr val="000000">
                      <a:alpha val="43137"/>
                    </a:srgbClr>
                  </a:outerShdw>
                </a:effectLst>
              </a:rPr>
              <a:t>La </a:t>
            </a:r>
            <a:r>
              <a:rPr lang="en-US" dirty="0" err="1" smtClean="0">
                <a:gradFill>
                  <a:gsLst>
                    <a:gs pos="0">
                      <a:schemeClr val="tx1"/>
                    </a:gs>
                    <a:gs pos="100000">
                      <a:schemeClr val="tx1"/>
                    </a:gs>
                  </a:gsLst>
                  <a:lin ang="5400000" scaled="0"/>
                </a:gradFill>
                <a:effectLst>
                  <a:outerShdw blurRad="38100" dist="38100" dir="2700000" algn="tl">
                    <a:srgbClr val="000000">
                      <a:alpha val="43137"/>
                    </a:srgbClr>
                  </a:outerShdw>
                </a:effectLst>
              </a:rPr>
              <a:t>disponibilidad</a:t>
            </a:r>
            <a:r>
              <a:rPr lang="en-US" dirty="0" smtClean="0">
                <a:gradFill>
                  <a:gsLst>
                    <a:gs pos="0">
                      <a:schemeClr val="tx1"/>
                    </a:gs>
                    <a:gs pos="100000">
                      <a:schemeClr val="tx1"/>
                    </a:gs>
                  </a:gsLst>
                  <a:lin ang="5400000" scaled="0"/>
                </a:gradFill>
                <a:effectLst>
                  <a:outerShdw blurRad="38100" dist="38100" dir="2700000" algn="tl">
                    <a:srgbClr val="000000">
                      <a:alpha val="43137"/>
                    </a:srgbClr>
                  </a:outerShdw>
                </a:effectLst>
              </a:rPr>
              <a:t> de </a:t>
            </a:r>
            <a:r>
              <a:rPr lang="en-US" dirty="0" err="1" smtClean="0">
                <a:gradFill>
                  <a:gsLst>
                    <a:gs pos="0">
                      <a:schemeClr val="tx1"/>
                    </a:gs>
                    <a:gs pos="100000">
                      <a:schemeClr val="tx1"/>
                    </a:gs>
                  </a:gsLst>
                  <a:lin ang="5400000" scaled="0"/>
                </a:gradFill>
                <a:effectLst>
                  <a:outerShdw blurRad="38100" dist="38100" dir="2700000" algn="tl">
                    <a:srgbClr val="000000">
                      <a:alpha val="43137"/>
                    </a:srgbClr>
                  </a:outerShdw>
                </a:effectLst>
              </a:rPr>
              <a:t>caché</a:t>
            </a:r>
            <a:r>
              <a:rPr lang="en-US" dirty="0" smtClean="0">
                <a:gradFill>
                  <a:gsLst>
                    <a:gs pos="0">
                      <a:schemeClr val="tx1"/>
                    </a:gs>
                    <a:gs pos="100000">
                      <a:schemeClr val="tx1"/>
                    </a:gs>
                  </a:gsLst>
                  <a:lin ang="5400000" scaled="0"/>
                </a:gradFill>
                <a:effectLst>
                  <a:outerShdw blurRad="38100" dist="38100" dir="2700000" algn="tl">
                    <a:srgbClr val="000000">
                      <a:alpha val="43137"/>
                    </a:srgbClr>
                  </a:outerShdw>
                </a:effectLst>
              </a:rPr>
              <a:t> </a:t>
            </a:r>
            <a:r>
              <a:rPr lang="en-US" dirty="0" err="1" smtClean="0">
                <a:gradFill>
                  <a:gsLst>
                    <a:gs pos="0">
                      <a:schemeClr val="tx1"/>
                    </a:gs>
                    <a:gs pos="100000">
                      <a:schemeClr val="tx1"/>
                    </a:gs>
                  </a:gsLst>
                  <a:lin ang="5400000" scaled="0"/>
                </a:gradFill>
                <a:effectLst>
                  <a:outerShdw blurRad="38100" dist="38100" dir="2700000" algn="tl">
                    <a:srgbClr val="000000">
                      <a:alpha val="43137"/>
                    </a:srgbClr>
                  </a:outerShdw>
                </a:effectLst>
              </a:rPr>
              <a:t>disminuye</a:t>
            </a:r>
            <a:r>
              <a:rPr lang="en-US" dirty="0" smtClean="0">
                <a:gradFill>
                  <a:gsLst>
                    <a:gs pos="0">
                      <a:schemeClr val="tx1"/>
                    </a:gs>
                    <a:gs pos="100000">
                      <a:schemeClr val="tx1"/>
                    </a:gs>
                  </a:gsLst>
                  <a:lin ang="5400000" scaled="0"/>
                </a:gradFill>
                <a:effectLst>
                  <a:outerShdw blurRad="38100" dist="38100" dir="2700000" algn="tl">
                    <a:srgbClr val="000000">
                      <a:alpha val="43137"/>
                    </a:srgbClr>
                  </a:outerShdw>
                </a:effectLst>
              </a:rPr>
              <a:t> con </a:t>
            </a:r>
            <a:r>
              <a:rPr lang="en-US" dirty="0" err="1" smtClean="0">
                <a:gradFill>
                  <a:gsLst>
                    <a:gs pos="0">
                      <a:schemeClr val="tx1"/>
                    </a:gs>
                    <a:gs pos="100000">
                      <a:schemeClr val="tx1"/>
                    </a:gs>
                  </a:gsLst>
                  <a:lin ang="5400000" scaled="0"/>
                </a:gradFill>
                <a:effectLst>
                  <a:outerShdw blurRad="38100" dist="38100" dir="2700000" algn="tl">
                    <a:srgbClr val="000000">
                      <a:alpha val="43137"/>
                    </a:srgbClr>
                  </a:outerShdw>
                </a:effectLst>
              </a:rPr>
              <a:t>equipos</a:t>
            </a:r>
            <a:r>
              <a:rPr lang="en-US" dirty="0" smtClean="0">
                <a:gradFill>
                  <a:gsLst>
                    <a:gs pos="0">
                      <a:schemeClr val="tx1"/>
                    </a:gs>
                    <a:gs pos="100000">
                      <a:schemeClr val="tx1"/>
                    </a:gs>
                  </a:gsLst>
                  <a:lin ang="5400000" scaled="0"/>
                </a:gradFill>
                <a:effectLst>
                  <a:outerShdw blurRad="38100" dist="38100" dir="2700000" algn="tl">
                    <a:srgbClr val="000000">
                      <a:alpha val="43137"/>
                    </a:srgbClr>
                  </a:outerShdw>
                </a:effectLst>
              </a:rPr>
              <a:t> </a:t>
            </a:r>
            <a:r>
              <a:rPr lang="en-US" dirty="0" err="1" smtClean="0">
                <a:gradFill>
                  <a:gsLst>
                    <a:gs pos="0">
                      <a:schemeClr val="tx1"/>
                    </a:gs>
                    <a:gs pos="100000">
                      <a:schemeClr val="tx1"/>
                    </a:gs>
                  </a:gsLst>
                  <a:lin ang="5400000" scaled="0"/>
                </a:gradFill>
                <a:effectLst>
                  <a:outerShdw blurRad="38100" dist="38100" dir="2700000" algn="tl">
                    <a:srgbClr val="000000">
                      <a:alpha val="43137"/>
                    </a:srgbClr>
                  </a:outerShdw>
                </a:effectLst>
              </a:rPr>
              <a:t>que</a:t>
            </a:r>
            <a:r>
              <a:rPr lang="en-US" dirty="0" smtClean="0">
                <a:gradFill>
                  <a:gsLst>
                    <a:gs pos="0">
                      <a:schemeClr val="tx1"/>
                    </a:gs>
                    <a:gs pos="100000">
                      <a:schemeClr val="tx1"/>
                    </a:gs>
                  </a:gsLst>
                  <a:lin ang="5400000" scaled="0"/>
                </a:gradFill>
                <a:effectLst>
                  <a:outerShdw blurRad="38100" dist="38100" dir="2700000" algn="tl">
                    <a:srgbClr val="000000">
                      <a:alpha val="43137"/>
                    </a:srgbClr>
                  </a:outerShdw>
                </a:effectLst>
              </a:rPr>
              <a:t> se </a:t>
            </a:r>
            <a:r>
              <a:rPr lang="en-US" dirty="0" err="1" smtClean="0">
                <a:gradFill>
                  <a:gsLst>
                    <a:gs pos="0">
                      <a:schemeClr val="tx1"/>
                    </a:gs>
                    <a:gs pos="100000">
                      <a:schemeClr val="tx1"/>
                    </a:gs>
                  </a:gsLst>
                  <a:lin ang="5400000" scaled="0"/>
                </a:gradFill>
                <a:effectLst>
                  <a:outerShdw blurRad="38100" dist="38100" dir="2700000" algn="tl">
                    <a:srgbClr val="000000">
                      <a:alpha val="43137"/>
                    </a:srgbClr>
                  </a:outerShdw>
                </a:effectLst>
              </a:rPr>
              <a:t>desconectan</a:t>
            </a:r>
            <a:endParaRPr lang="en-US" dirty="0" smtClean="0">
              <a:gradFill>
                <a:gsLst>
                  <a:gs pos="0">
                    <a:schemeClr val="tx1"/>
                  </a:gs>
                  <a:gs pos="100000">
                    <a:schemeClr val="tx1"/>
                  </a:gs>
                </a:gsLst>
                <a:lin ang="5400000" scaled="0"/>
              </a:gradFill>
              <a:effectLst>
                <a:outerShdw blurRad="38100" dist="38100" dir="2700000" algn="tl">
                  <a:srgbClr val="000000">
                    <a:alpha val="43137"/>
                  </a:srgbClr>
                </a:outerShdw>
              </a:effectLst>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Resolución de poblemas</a:t>
            </a:r>
            <a:endParaRPr lang="en-US" dirty="0"/>
          </a:p>
        </p:txBody>
      </p:sp>
      <p:sp>
        <p:nvSpPr>
          <p:cNvPr id="3" name="2 Marcador de contenido"/>
          <p:cNvSpPr>
            <a:spLocks noGrp="1"/>
          </p:cNvSpPr>
          <p:nvPr>
            <p:ph sz="half" idx="1"/>
          </p:nvPr>
        </p:nvSpPr>
        <p:spPr>
          <a:xfrm>
            <a:off x="507868" y="1411553"/>
            <a:ext cx="5484971" cy="3754874"/>
          </a:xfrm>
        </p:spPr>
        <p:txBody>
          <a:bodyPr/>
          <a:lstStyle/>
          <a:p>
            <a:r>
              <a:rPr lang="es-MX" dirty="0" smtClean="0"/>
              <a:t>Troubleshooting packs</a:t>
            </a:r>
          </a:p>
          <a:p>
            <a:r>
              <a:rPr lang="es-MX" dirty="0" smtClean="0"/>
              <a:t>Diagnóstico y reparación de problemas del sistema</a:t>
            </a:r>
          </a:p>
          <a:p>
            <a:r>
              <a:rPr lang="es-MX" dirty="0" smtClean="0"/>
              <a:t>Agrupados en categorías:</a:t>
            </a:r>
          </a:p>
          <a:p>
            <a:pPr lvl="1"/>
            <a:r>
              <a:rPr lang="es-MX" dirty="0" smtClean="0"/>
              <a:t>Programas</a:t>
            </a:r>
          </a:p>
          <a:p>
            <a:pPr lvl="1"/>
            <a:r>
              <a:rPr lang="es-MX" dirty="0" smtClean="0"/>
              <a:t>Hardware y sonido</a:t>
            </a:r>
          </a:p>
          <a:p>
            <a:pPr lvl="1"/>
            <a:r>
              <a:rPr lang="es-MX" dirty="0" smtClean="0"/>
              <a:t>Redes e Internet</a:t>
            </a:r>
          </a:p>
          <a:p>
            <a:pPr lvl="1"/>
            <a:r>
              <a:rPr lang="es-MX" dirty="0" smtClean="0"/>
              <a:t>Apariencia y personalización</a:t>
            </a:r>
          </a:p>
          <a:p>
            <a:pPr lvl="1"/>
            <a:r>
              <a:rPr lang="es-MX" dirty="0" smtClean="0"/>
              <a:t>Sistema y seguridad</a:t>
            </a:r>
            <a:endParaRPr lang="en-US" dirty="0"/>
          </a:p>
        </p:txBody>
      </p:sp>
      <p:pic>
        <p:nvPicPr>
          <p:cNvPr id="109571" name="Picture 3"/>
          <p:cNvPicPr>
            <a:picLocks noGrp="1" noChangeAspect="1" noChangeArrowheads="1"/>
          </p:cNvPicPr>
          <p:nvPr>
            <p:ph sz="half" idx="2"/>
          </p:nvPr>
        </p:nvPicPr>
        <p:blipFill>
          <a:blip r:embed="rId2"/>
          <a:srcRect l="12755" t="4082" r="29209" b="28571"/>
          <a:stretch>
            <a:fillRect/>
          </a:stretch>
        </p:blipFill>
        <p:spPr bwMode="auto">
          <a:xfrm>
            <a:off x="6070167" y="1371600"/>
            <a:ext cx="5358245" cy="38862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Reproducción de problemas</a:t>
            </a:r>
            <a:endParaRPr lang="en-US" dirty="0"/>
          </a:p>
        </p:txBody>
      </p:sp>
      <p:sp>
        <p:nvSpPr>
          <p:cNvPr id="3" name="Text Placeholder 2"/>
          <p:cNvSpPr>
            <a:spLocks noGrp="1"/>
          </p:cNvSpPr>
          <p:nvPr>
            <p:ph type="body" sz="quarter" idx="10"/>
          </p:nvPr>
        </p:nvSpPr>
        <p:spPr>
          <a:xfrm>
            <a:off x="507868" y="1411553"/>
            <a:ext cx="11173090" cy="1526572"/>
          </a:xfrm>
        </p:spPr>
        <p:txBody>
          <a:bodyPr/>
          <a:lstStyle/>
          <a:p>
            <a:r>
              <a:rPr lang="en-US" dirty="0" err="1" smtClean="0"/>
              <a:t>Grabación</a:t>
            </a:r>
            <a:r>
              <a:rPr lang="en-US" dirty="0" smtClean="0"/>
              <a:t> de </a:t>
            </a:r>
            <a:r>
              <a:rPr lang="en-US" dirty="0" err="1" smtClean="0"/>
              <a:t>pantallas</a:t>
            </a:r>
            <a:r>
              <a:rPr lang="en-US" dirty="0" smtClean="0"/>
              <a:t> (</a:t>
            </a:r>
            <a:r>
              <a:rPr lang="en-US" dirty="0" err="1" smtClean="0"/>
              <a:t>secuencia</a:t>
            </a:r>
            <a:r>
              <a:rPr lang="en-US" dirty="0" smtClean="0"/>
              <a:t> de </a:t>
            </a:r>
            <a:r>
              <a:rPr lang="en-US" dirty="0" err="1" smtClean="0"/>
              <a:t>pasos</a:t>
            </a:r>
            <a:r>
              <a:rPr lang="en-US" dirty="0" smtClean="0"/>
              <a:t>)</a:t>
            </a:r>
          </a:p>
          <a:p>
            <a:r>
              <a:rPr lang="en-US" dirty="0" smtClean="0"/>
              <a:t>Reduce el </a:t>
            </a:r>
            <a:r>
              <a:rPr lang="en-US" dirty="0" err="1" smtClean="0"/>
              <a:t>tiempo</a:t>
            </a:r>
            <a:r>
              <a:rPr lang="en-US" dirty="0" smtClean="0"/>
              <a:t> y </a:t>
            </a:r>
            <a:r>
              <a:rPr lang="en-US" dirty="0" err="1" smtClean="0"/>
              <a:t>número</a:t>
            </a:r>
            <a:r>
              <a:rPr lang="en-US" dirty="0" smtClean="0"/>
              <a:t> de </a:t>
            </a:r>
            <a:r>
              <a:rPr lang="en-US" dirty="0" err="1" smtClean="0"/>
              <a:t>llamadas</a:t>
            </a:r>
            <a:r>
              <a:rPr lang="en-US" dirty="0" smtClean="0"/>
              <a:t> de </a:t>
            </a:r>
            <a:r>
              <a:rPr lang="en-US" dirty="0" err="1" smtClean="0"/>
              <a:t>soporte</a:t>
            </a:r>
            <a:endParaRPr lang="en-US" dirty="0" smtClean="0"/>
          </a:p>
          <a:p>
            <a:r>
              <a:rPr lang="en-US" dirty="0" err="1" smtClean="0"/>
              <a:t>Herramienta</a:t>
            </a:r>
            <a:r>
              <a:rPr lang="en-US" dirty="0" smtClean="0"/>
              <a:t> </a:t>
            </a:r>
            <a:r>
              <a:rPr lang="en-US" dirty="0" err="1" smtClean="0"/>
              <a:t>útil</a:t>
            </a:r>
            <a:r>
              <a:rPr lang="en-US" dirty="0" smtClean="0"/>
              <a:t> </a:t>
            </a:r>
            <a:r>
              <a:rPr lang="en-US" dirty="0" err="1" smtClean="0"/>
              <a:t>para</a:t>
            </a:r>
            <a:r>
              <a:rPr lang="en-US" dirty="0" smtClean="0"/>
              <a:t> </a:t>
            </a:r>
            <a:r>
              <a:rPr lang="en-US" dirty="0" err="1" smtClean="0"/>
              <a:t>dar</a:t>
            </a:r>
            <a:r>
              <a:rPr lang="en-US" dirty="0" smtClean="0"/>
              <a:t> </a:t>
            </a:r>
            <a:r>
              <a:rPr lang="en-US" dirty="0" err="1" smtClean="0"/>
              <a:t>retroalimentación</a:t>
            </a:r>
            <a:endParaRPr lang="en-US" dirty="0"/>
          </a:p>
        </p:txBody>
      </p:sp>
      <p:pic>
        <p:nvPicPr>
          <p:cNvPr id="8194" name="Picture 2"/>
          <p:cNvPicPr>
            <a:picLocks noChangeAspect="1" noChangeArrowheads="1"/>
          </p:cNvPicPr>
          <p:nvPr/>
        </p:nvPicPr>
        <p:blipFill>
          <a:blip r:embed="rId3"/>
          <a:srcRect/>
          <a:stretch>
            <a:fillRect/>
          </a:stretch>
        </p:blipFill>
        <p:spPr bwMode="auto">
          <a:xfrm>
            <a:off x="836612" y="3501036"/>
            <a:ext cx="10721271" cy="1604364"/>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1.4|.9"/>
</p:tagLst>
</file>

<file path=ppt/tags/tag2.xml><?xml version="1.0" encoding="utf-8"?>
<p:tagLst xmlns:a="http://schemas.openxmlformats.org/drawingml/2006/main" xmlns:r="http://schemas.openxmlformats.org/officeDocument/2006/relationships" xmlns:p="http://schemas.openxmlformats.org/presentationml/2006/main">
  <p:tag name="TIMING" val="|1"/>
</p:tagLst>
</file>

<file path=ppt/theme/theme1.xml><?xml version="1.0" encoding="utf-8"?>
<a:theme xmlns:a="http://schemas.openxmlformats.org/drawingml/2006/main" name="Virtualization Launch Keynote Template 16-9 v3final">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Segoe - Segoe">
      <a:majorFont>
        <a:latin typeface="Segoe"/>
        <a:ea typeface=""/>
        <a:cs typeface=""/>
      </a:majorFont>
      <a:minorFont>
        <a:latin typeface="Segoe"/>
        <a:ea typeface=""/>
        <a:cs typeface=""/>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gradFill>
              <a:gsLst>
                <a:gs pos="0">
                  <a:schemeClr val="tx1"/>
                </a:gs>
                <a:gs pos="100000">
                  <a:schemeClr val="tx1"/>
                </a:gs>
              </a:gsLst>
              <a:lin ang="5400000" scaled="1"/>
            </a:gradFill>
            <a:latin typeface="Segoe" pitchFamily="34" charset="0"/>
          </a:defRPr>
        </a:defPPr>
      </a:lstStyle>
      <a:style>
        <a:lnRef idx="0">
          <a:schemeClr val="accent3"/>
        </a:lnRef>
        <a:fillRef idx="3">
          <a:schemeClr val="accent3"/>
        </a:fillRef>
        <a:effectRef idx="3">
          <a:schemeClr val="accent3"/>
        </a:effectRef>
        <a:fontRef idx="minor">
          <a:schemeClr val="lt1"/>
        </a:fontRef>
      </a:style>
    </a:spDef>
  </a:objectDefaults>
  <a:extraClrSchemeLst/>
</a:theme>
</file>

<file path=ppt/theme/theme2.xml><?xml version="1.0" encoding="utf-8"?>
<a:theme xmlns:a="http://schemas.openxmlformats.org/drawingml/2006/main" name="White with Courier font for code slides">
  <a:themeElements>
    <a:clrScheme name="Blue Template-Template">
      <a:dk1>
        <a:srgbClr val="000000"/>
      </a:dk1>
      <a:lt1>
        <a:srgbClr val="FFFFFF"/>
      </a:lt1>
      <a:dk2>
        <a:srgbClr val="050595"/>
      </a:dk2>
      <a:lt2>
        <a:srgbClr val="FFFFFF"/>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Segoe Light - Segoe">
      <a:majorFont>
        <a:latin typeface="Segoe Light"/>
        <a:ea typeface=""/>
        <a:cs typeface=""/>
      </a:majorFont>
      <a:minorFont>
        <a:latin typeface="Segoe"/>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Virtualization Launch Keynote Template 16-9 v3final</Template>
  <TotalTime>7516</TotalTime>
  <Words>1960</Words>
  <Application>Microsoft Office PowerPoint</Application>
  <PresentationFormat>Custom</PresentationFormat>
  <Paragraphs>240</Paragraphs>
  <Slides>23</Slides>
  <Notes>18</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23</vt:i4>
      </vt:variant>
    </vt:vector>
  </HeadingPairs>
  <TitlesOfParts>
    <vt:vector size="36" baseType="lpstr">
      <vt:lpstr>Arial</vt:lpstr>
      <vt:lpstr>Segoe</vt:lpstr>
      <vt:lpstr>Segoe Light</vt:lpstr>
      <vt:lpstr>Trebuchet MS</vt:lpstr>
      <vt:lpstr>Segoe Semibold</vt:lpstr>
      <vt:lpstr>Calibri</vt:lpstr>
      <vt:lpstr>Wingdings</vt:lpstr>
      <vt:lpstr>Times New Roman</vt:lpstr>
      <vt:lpstr>Consolas</vt:lpstr>
      <vt:lpstr>Courier New</vt:lpstr>
      <vt:lpstr>Virtualization Launch Keynote Template 16-9 v3final</vt:lpstr>
      <vt:lpstr>White with Courier font for code slides</vt:lpstr>
      <vt:lpstr>Visio</vt:lpstr>
      <vt:lpstr>Administración de Windows 7</vt:lpstr>
      <vt:lpstr>Windows 7</vt:lpstr>
      <vt:lpstr>Consumo de memoria</vt:lpstr>
      <vt:lpstr>Acceso remoto para usuarios móviles Acceso a la información desde cualquier lugar  </vt:lpstr>
      <vt:lpstr>DirectAccess</vt:lpstr>
      <vt:lpstr>BranchCache™ </vt:lpstr>
      <vt:lpstr>BranchCache</vt:lpstr>
      <vt:lpstr>Resolución de poblemas</vt:lpstr>
      <vt:lpstr>Reproducción de problemas</vt:lpstr>
      <vt:lpstr>Windows PowerShell </vt:lpstr>
      <vt:lpstr>PowerShell V2</vt:lpstr>
      <vt:lpstr>Power Shell 2.0</vt:lpstr>
      <vt:lpstr>Seguridad de la empresa con Windows 7</vt:lpstr>
      <vt:lpstr>User Account Control</vt:lpstr>
      <vt:lpstr>Menos interrupciones</vt:lpstr>
      <vt:lpstr>BitLocker</vt:lpstr>
      <vt:lpstr>BitLocker</vt:lpstr>
      <vt:lpstr>Control de aplicaciones</vt:lpstr>
      <vt:lpstr>AppLocker</vt:lpstr>
      <vt:lpstr>Firewall en Windows Vista</vt:lpstr>
      <vt:lpstr>Ejecución de programas en Windows Vista</vt:lpstr>
      <vt:lpstr>Configuración en Windows Vista </vt:lpstr>
      <vt:lpstr>Slide 23</vt:lpstr>
    </vt:vector>
  </TitlesOfParts>
  <Manager>Jason R. Graefe</Manager>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Driving Business Impact  with Virtualization</dc:title>
  <dc:subject>Virtualization Launch</dc:subject>
  <dc:creator>Kevin Turner</dc:creator>
  <dc:description>Template: Hartmann Studios and Maryfj_x000d_
Formatting: Maryfj_x000d_
Event Date: September 8, 2008_x000d_
Event Location: Bellevue, WA_x000d_
Audience: IT Professionals, TDM, developer</dc:description>
  <cp:lastModifiedBy>rcolomo</cp:lastModifiedBy>
  <cp:revision>468</cp:revision>
  <dcterms:created xsi:type="dcterms:W3CDTF">2008-09-05T01:17:27Z</dcterms:created>
  <dcterms:modified xsi:type="dcterms:W3CDTF">2009-03-26T14:24:23Z</dcterms:modified>
</cp:coreProperties>
</file>